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18"/>
  </p:notesMasterIdLst>
  <p:sldIdLst>
    <p:sldId id="551" r:id="rId2"/>
    <p:sldId id="577" r:id="rId3"/>
    <p:sldId id="650" r:id="rId4"/>
    <p:sldId id="669" r:id="rId5"/>
    <p:sldId id="659" r:id="rId6"/>
    <p:sldId id="660" r:id="rId7"/>
    <p:sldId id="661" r:id="rId8"/>
    <p:sldId id="664" r:id="rId9"/>
    <p:sldId id="662" r:id="rId10"/>
    <p:sldId id="663" r:id="rId11"/>
    <p:sldId id="671" r:id="rId12"/>
    <p:sldId id="676" r:id="rId13"/>
    <p:sldId id="672" r:id="rId14"/>
    <p:sldId id="673" r:id="rId15"/>
    <p:sldId id="674" r:id="rId16"/>
    <p:sldId id="677"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66FFFF"/>
    <a:srgbClr val="EA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9A6AE2-ADE4-451C-8723-2D3536855B93}" v="40" dt="2024-05-07T08:57:07.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45" d="100"/>
          <a:sy n="45" d="100"/>
        </p:scale>
        <p:origin x="54" y="9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z B" userId="7db837b616f7f0d6" providerId="LiveId" clId="{539A6AE2-ADE4-451C-8723-2D3536855B93}"/>
    <pc:docChg chg="undo custSel addSld delSld modSld sldOrd">
      <pc:chgData name="Az B" userId="7db837b616f7f0d6" providerId="LiveId" clId="{539A6AE2-ADE4-451C-8723-2D3536855B93}" dt="2024-05-07T08:59:40.179" v="32536" actId="2696"/>
      <pc:docMkLst>
        <pc:docMk/>
      </pc:docMkLst>
      <pc:sldChg chg="modSp mod">
        <pc:chgData name="Az B" userId="7db837b616f7f0d6" providerId="LiveId" clId="{539A6AE2-ADE4-451C-8723-2D3536855B93}" dt="2023-07-26T08:07:02.451" v="26358" actId="20577"/>
        <pc:sldMkLst>
          <pc:docMk/>
          <pc:sldMk cId="3521763115" sldId="256"/>
        </pc:sldMkLst>
        <pc:spChg chg="mod">
          <ac:chgData name="Az B" userId="7db837b616f7f0d6" providerId="LiveId" clId="{539A6AE2-ADE4-451C-8723-2D3536855B93}" dt="2023-07-26T07:55:07.979" v="26118" actId="14100"/>
          <ac:spMkLst>
            <pc:docMk/>
            <pc:sldMk cId="3521763115" sldId="256"/>
            <ac:spMk id="2" creationId="{A69A71F4-F99E-8682-A180-F2F7954EA287}"/>
          </ac:spMkLst>
        </pc:spChg>
        <pc:spChg chg="mod">
          <ac:chgData name="Az B" userId="7db837b616f7f0d6" providerId="LiveId" clId="{539A6AE2-ADE4-451C-8723-2D3536855B93}" dt="2023-07-26T08:07:02.451" v="26358" actId="20577"/>
          <ac:spMkLst>
            <pc:docMk/>
            <pc:sldMk cId="3521763115" sldId="256"/>
            <ac:spMk id="3" creationId="{3517BC07-C447-AFA7-2074-88C985599C1D}"/>
          </ac:spMkLst>
        </pc:spChg>
        <pc:picChg chg="mod">
          <ac:chgData name="Az B" userId="7db837b616f7f0d6" providerId="LiveId" clId="{539A6AE2-ADE4-451C-8723-2D3536855B93}" dt="2023-07-26T07:54:05.392" v="26110" actId="1076"/>
          <ac:picMkLst>
            <pc:docMk/>
            <pc:sldMk cId="3521763115" sldId="256"/>
            <ac:picMk id="46" creationId="{2E60CDD6-E3E4-3E51-2BDE-035D91F246E0}"/>
          </ac:picMkLst>
        </pc:picChg>
      </pc:sldChg>
      <pc:sldChg chg="addSp modSp del mod">
        <pc:chgData name="Az B" userId="7db837b616f7f0d6" providerId="LiveId" clId="{539A6AE2-ADE4-451C-8723-2D3536855B93}" dt="2023-07-26T08:23:24.299" v="26814" actId="2696"/>
        <pc:sldMkLst>
          <pc:docMk/>
          <pc:sldMk cId="244275454" sldId="258"/>
        </pc:sldMkLst>
        <pc:spChg chg="mod">
          <ac:chgData name="Az B" userId="7db837b616f7f0d6" providerId="LiveId" clId="{539A6AE2-ADE4-451C-8723-2D3536855B93}" dt="2023-07-19T18:47:09.824" v="3398" actId="1076"/>
          <ac:spMkLst>
            <pc:docMk/>
            <pc:sldMk cId="244275454" sldId="258"/>
            <ac:spMk id="2" creationId="{A69A71F4-F99E-8682-A180-F2F7954EA287}"/>
          </ac:spMkLst>
        </pc:spChg>
        <pc:spChg chg="mod">
          <ac:chgData name="Az B" userId="7db837b616f7f0d6" providerId="LiveId" clId="{539A6AE2-ADE4-451C-8723-2D3536855B93}" dt="2023-07-19T18:47:23.737" v="3402" actId="1076"/>
          <ac:spMkLst>
            <pc:docMk/>
            <pc:sldMk cId="244275454" sldId="258"/>
            <ac:spMk id="3" creationId="{3517BC07-C447-AFA7-2074-88C985599C1D}"/>
          </ac:spMkLst>
        </pc:spChg>
        <pc:picChg chg="add mod">
          <ac:chgData name="Az B" userId="7db837b616f7f0d6" providerId="LiveId" clId="{539A6AE2-ADE4-451C-8723-2D3536855B93}" dt="2023-07-19T18:45:30.740" v="3388"/>
          <ac:picMkLst>
            <pc:docMk/>
            <pc:sldMk cId="244275454" sldId="258"/>
            <ac:picMk id="4" creationId="{CA6ADD29-F88A-6DDF-AE4F-694280EE56EB}"/>
          </ac:picMkLst>
        </pc:picChg>
        <pc:picChg chg="mod">
          <ac:chgData name="Az B" userId="7db837b616f7f0d6" providerId="LiveId" clId="{539A6AE2-ADE4-451C-8723-2D3536855B93}" dt="2023-07-19T18:47:24.693" v="3403" actId="1076"/>
          <ac:picMkLst>
            <pc:docMk/>
            <pc:sldMk cId="244275454" sldId="258"/>
            <ac:picMk id="46" creationId="{2E60CDD6-E3E4-3E51-2BDE-035D91F246E0}"/>
          </ac:picMkLst>
        </pc:picChg>
      </pc:sldChg>
      <pc:sldChg chg="modSp del mod">
        <pc:chgData name="Az B" userId="7db837b616f7f0d6" providerId="LiveId" clId="{539A6AE2-ADE4-451C-8723-2D3536855B93}" dt="2023-07-26T09:40:55.119" v="30492" actId="2696"/>
        <pc:sldMkLst>
          <pc:docMk/>
          <pc:sldMk cId="2928020601" sldId="259"/>
        </pc:sldMkLst>
        <pc:spChg chg="mod">
          <ac:chgData name="Az B" userId="7db837b616f7f0d6" providerId="LiveId" clId="{539A6AE2-ADE4-451C-8723-2D3536855B93}" dt="2023-07-23T15:46:51.611" v="4142" actId="14100"/>
          <ac:spMkLst>
            <pc:docMk/>
            <pc:sldMk cId="2928020601" sldId="259"/>
            <ac:spMk id="2" creationId="{A69A71F4-F99E-8682-A180-F2F7954EA287}"/>
          </ac:spMkLst>
        </pc:spChg>
        <pc:spChg chg="mod">
          <ac:chgData name="Az B" userId="7db837b616f7f0d6" providerId="LiveId" clId="{539A6AE2-ADE4-451C-8723-2D3536855B93}" dt="2023-07-23T15:46:30.652" v="4140" actId="313"/>
          <ac:spMkLst>
            <pc:docMk/>
            <pc:sldMk cId="2928020601" sldId="259"/>
            <ac:spMk id="3" creationId="{3517BC07-C447-AFA7-2074-88C985599C1D}"/>
          </ac:spMkLst>
        </pc:spChg>
      </pc:sldChg>
      <pc:sldChg chg="modSp mod ord">
        <pc:chgData name="Az B" userId="7db837b616f7f0d6" providerId="LiveId" clId="{539A6AE2-ADE4-451C-8723-2D3536855B93}" dt="2023-07-26T08:17:48.111" v="26707" actId="20577"/>
        <pc:sldMkLst>
          <pc:docMk/>
          <pc:sldMk cId="1750824251" sldId="260"/>
        </pc:sldMkLst>
        <pc:spChg chg="mod">
          <ac:chgData name="Az B" userId="7db837b616f7f0d6" providerId="LiveId" clId="{539A6AE2-ADE4-451C-8723-2D3536855B93}" dt="2023-07-26T08:16:00.235" v="26631" actId="255"/>
          <ac:spMkLst>
            <pc:docMk/>
            <pc:sldMk cId="1750824251" sldId="260"/>
            <ac:spMk id="2" creationId="{A69A71F4-F99E-8682-A180-F2F7954EA287}"/>
          </ac:spMkLst>
        </pc:spChg>
        <pc:spChg chg="mod">
          <ac:chgData name="Az B" userId="7db837b616f7f0d6" providerId="LiveId" clId="{539A6AE2-ADE4-451C-8723-2D3536855B93}" dt="2023-07-26T08:17:48.111" v="26707" actId="20577"/>
          <ac:spMkLst>
            <pc:docMk/>
            <pc:sldMk cId="1750824251" sldId="260"/>
            <ac:spMk id="3" creationId="{3517BC07-C447-AFA7-2074-88C985599C1D}"/>
          </ac:spMkLst>
        </pc:spChg>
      </pc:sldChg>
      <pc:sldChg chg="modSp mod">
        <pc:chgData name="Az B" userId="7db837b616f7f0d6" providerId="LiveId" clId="{539A6AE2-ADE4-451C-8723-2D3536855B93}" dt="2023-07-26T10:22:29.471" v="31898" actId="20577"/>
        <pc:sldMkLst>
          <pc:docMk/>
          <pc:sldMk cId="3425426042" sldId="261"/>
        </pc:sldMkLst>
        <pc:spChg chg="mod">
          <ac:chgData name="Az B" userId="7db837b616f7f0d6" providerId="LiveId" clId="{539A6AE2-ADE4-451C-8723-2D3536855B93}" dt="2023-07-26T10:20:43.474" v="31812" actId="14100"/>
          <ac:spMkLst>
            <pc:docMk/>
            <pc:sldMk cId="3425426042" sldId="261"/>
            <ac:spMk id="2" creationId="{A69A71F4-F99E-8682-A180-F2F7954EA287}"/>
          </ac:spMkLst>
        </pc:spChg>
        <pc:spChg chg="mod">
          <ac:chgData name="Az B" userId="7db837b616f7f0d6" providerId="LiveId" clId="{539A6AE2-ADE4-451C-8723-2D3536855B93}" dt="2023-07-26T10:22:29.471" v="31898" actId="20577"/>
          <ac:spMkLst>
            <pc:docMk/>
            <pc:sldMk cId="3425426042" sldId="261"/>
            <ac:spMk id="3" creationId="{3517BC07-C447-AFA7-2074-88C985599C1D}"/>
          </ac:spMkLst>
        </pc:spChg>
      </pc:sldChg>
      <pc:sldChg chg="modSp mod">
        <pc:chgData name="Az B" userId="7db837b616f7f0d6" providerId="LiveId" clId="{539A6AE2-ADE4-451C-8723-2D3536855B93}" dt="2023-07-26T10:36:42.529" v="32349" actId="207"/>
        <pc:sldMkLst>
          <pc:docMk/>
          <pc:sldMk cId="4088965242" sldId="262"/>
        </pc:sldMkLst>
        <pc:spChg chg="mod">
          <ac:chgData name="Az B" userId="7db837b616f7f0d6" providerId="LiveId" clId="{539A6AE2-ADE4-451C-8723-2D3536855B93}" dt="2023-07-26T10:36:42.529" v="32349" actId="207"/>
          <ac:spMkLst>
            <pc:docMk/>
            <pc:sldMk cId="4088965242" sldId="262"/>
            <ac:spMk id="2" creationId="{A69A71F4-F99E-8682-A180-F2F7954EA287}"/>
          </ac:spMkLst>
        </pc:spChg>
        <pc:spChg chg="mod">
          <ac:chgData name="Az B" userId="7db837b616f7f0d6" providerId="LiveId" clId="{539A6AE2-ADE4-451C-8723-2D3536855B93}" dt="2023-07-26T08:01:31.519" v="26322" actId="27636"/>
          <ac:spMkLst>
            <pc:docMk/>
            <pc:sldMk cId="4088965242" sldId="262"/>
            <ac:spMk id="3" creationId="{3517BC07-C447-AFA7-2074-88C985599C1D}"/>
          </ac:spMkLst>
        </pc:spChg>
        <pc:picChg chg="mod">
          <ac:chgData name="Az B" userId="7db837b616f7f0d6" providerId="LiveId" clId="{539A6AE2-ADE4-451C-8723-2D3536855B93}" dt="2023-07-26T08:00:56.540" v="26315" actId="1076"/>
          <ac:picMkLst>
            <pc:docMk/>
            <pc:sldMk cId="4088965242" sldId="262"/>
            <ac:picMk id="46" creationId="{2E60CDD6-E3E4-3E51-2BDE-035D91F246E0}"/>
          </ac:picMkLst>
        </pc:picChg>
      </pc:sldChg>
      <pc:sldChg chg="modSp mod">
        <pc:chgData name="Az B" userId="7db837b616f7f0d6" providerId="LiveId" clId="{539A6AE2-ADE4-451C-8723-2D3536855B93}" dt="2023-07-26T10:38:06.744" v="32351" actId="1076"/>
        <pc:sldMkLst>
          <pc:docMk/>
          <pc:sldMk cId="3237589508" sldId="263"/>
        </pc:sldMkLst>
        <pc:spChg chg="mod">
          <ac:chgData name="Az B" userId="7db837b616f7f0d6" providerId="LiveId" clId="{539A6AE2-ADE4-451C-8723-2D3536855B93}" dt="2023-07-26T07:50:47.717" v="26079" actId="14100"/>
          <ac:spMkLst>
            <pc:docMk/>
            <pc:sldMk cId="3237589508" sldId="263"/>
            <ac:spMk id="2" creationId="{A69A71F4-F99E-8682-A180-F2F7954EA287}"/>
          </ac:spMkLst>
        </pc:spChg>
        <pc:spChg chg="mod">
          <ac:chgData name="Az B" userId="7db837b616f7f0d6" providerId="LiveId" clId="{539A6AE2-ADE4-451C-8723-2D3536855B93}" dt="2023-07-26T07:53:12.581" v="26101" actId="20577"/>
          <ac:spMkLst>
            <pc:docMk/>
            <pc:sldMk cId="3237589508" sldId="263"/>
            <ac:spMk id="3" creationId="{3517BC07-C447-AFA7-2074-88C985599C1D}"/>
          </ac:spMkLst>
        </pc:spChg>
        <pc:spChg chg="mod">
          <ac:chgData name="Az B" userId="7db837b616f7f0d6" providerId="LiveId" clId="{539A6AE2-ADE4-451C-8723-2D3536855B93}" dt="2023-07-26T07:53:26.199" v="26105" actId="14100"/>
          <ac:spMkLst>
            <pc:docMk/>
            <pc:sldMk cId="3237589508" sldId="263"/>
            <ac:spMk id="4" creationId="{F7771DEF-FAEC-E03C-186F-7876D7FEAB8D}"/>
          </ac:spMkLst>
        </pc:spChg>
        <pc:picChg chg="mod">
          <ac:chgData name="Az B" userId="7db837b616f7f0d6" providerId="LiveId" clId="{539A6AE2-ADE4-451C-8723-2D3536855B93}" dt="2023-07-26T10:38:06.744" v="32351" actId="1076"/>
          <ac:picMkLst>
            <pc:docMk/>
            <pc:sldMk cId="3237589508" sldId="263"/>
            <ac:picMk id="46" creationId="{2E60CDD6-E3E4-3E51-2BDE-035D91F246E0}"/>
          </ac:picMkLst>
        </pc:picChg>
      </pc:sldChg>
      <pc:sldChg chg="addSp modSp add mod">
        <pc:chgData name="Az B" userId="7db837b616f7f0d6" providerId="LiveId" clId="{539A6AE2-ADE4-451C-8723-2D3536855B93}" dt="2023-07-26T10:38:27.074" v="32353" actId="1076"/>
        <pc:sldMkLst>
          <pc:docMk/>
          <pc:sldMk cId="987623926" sldId="264"/>
        </pc:sldMkLst>
        <pc:spChg chg="mod">
          <ac:chgData name="Az B" userId="7db837b616f7f0d6" providerId="LiveId" clId="{539A6AE2-ADE4-451C-8723-2D3536855B93}" dt="2023-07-26T08:22:20.302" v="26791" actId="255"/>
          <ac:spMkLst>
            <pc:docMk/>
            <pc:sldMk cId="987623926" sldId="264"/>
            <ac:spMk id="2" creationId="{A69A71F4-F99E-8682-A180-F2F7954EA287}"/>
          </ac:spMkLst>
        </pc:spChg>
        <pc:spChg chg="mod">
          <ac:chgData name="Az B" userId="7db837b616f7f0d6" providerId="LiveId" clId="{539A6AE2-ADE4-451C-8723-2D3536855B93}" dt="2023-07-26T08:22:05.579" v="26790" actId="1076"/>
          <ac:spMkLst>
            <pc:docMk/>
            <pc:sldMk cId="987623926" sldId="264"/>
            <ac:spMk id="3" creationId="{3517BC07-C447-AFA7-2074-88C985599C1D}"/>
          </ac:spMkLst>
        </pc:spChg>
        <pc:picChg chg="add mod">
          <ac:chgData name="Az B" userId="7db837b616f7f0d6" providerId="LiveId" clId="{539A6AE2-ADE4-451C-8723-2D3536855B93}" dt="2023-07-26T08:21:03.006" v="26784" actId="14100"/>
          <ac:picMkLst>
            <pc:docMk/>
            <pc:sldMk cId="987623926" sldId="264"/>
            <ac:picMk id="4" creationId="{723947D3-AD60-90E8-1D0C-1307C1CB44B0}"/>
          </ac:picMkLst>
        </pc:picChg>
        <pc:picChg chg="mod">
          <ac:chgData name="Az B" userId="7db837b616f7f0d6" providerId="LiveId" clId="{539A6AE2-ADE4-451C-8723-2D3536855B93}" dt="2023-07-26T10:38:27.074" v="32353" actId="1076"/>
          <ac:picMkLst>
            <pc:docMk/>
            <pc:sldMk cId="987623926" sldId="264"/>
            <ac:picMk id="46" creationId="{2E60CDD6-E3E4-3E51-2BDE-035D91F246E0}"/>
          </ac:picMkLst>
        </pc:picChg>
      </pc:sldChg>
      <pc:sldChg chg="modSp add mod">
        <pc:chgData name="Az B" userId="7db837b616f7f0d6" providerId="LiveId" clId="{539A6AE2-ADE4-451C-8723-2D3536855B93}" dt="2023-07-27T05:36:04.424" v="32431" actId="14100"/>
        <pc:sldMkLst>
          <pc:docMk/>
          <pc:sldMk cId="1338843800" sldId="265"/>
        </pc:sldMkLst>
        <pc:spChg chg="mod">
          <ac:chgData name="Az B" userId="7db837b616f7f0d6" providerId="LiveId" clId="{539A6AE2-ADE4-451C-8723-2D3536855B93}" dt="2023-07-26T08:18:27.900" v="26713" actId="255"/>
          <ac:spMkLst>
            <pc:docMk/>
            <pc:sldMk cId="1338843800" sldId="265"/>
            <ac:spMk id="2" creationId="{A69A71F4-F99E-8682-A180-F2F7954EA287}"/>
          </ac:spMkLst>
        </pc:spChg>
        <pc:spChg chg="mod">
          <ac:chgData name="Az B" userId="7db837b616f7f0d6" providerId="LiveId" clId="{539A6AE2-ADE4-451C-8723-2D3536855B93}" dt="2023-07-27T05:36:04.424" v="32431" actId="14100"/>
          <ac:spMkLst>
            <pc:docMk/>
            <pc:sldMk cId="1338843800" sldId="265"/>
            <ac:spMk id="3" creationId="{3517BC07-C447-AFA7-2074-88C985599C1D}"/>
          </ac:spMkLst>
        </pc:spChg>
        <pc:picChg chg="mod">
          <ac:chgData name="Az B" userId="7db837b616f7f0d6" providerId="LiveId" clId="{539A6AE2-ADE4-451C-8723-2D3536855B93}" dt="2023-07-26T10:38:19.464" v="32352" actId="1076"/>
          <ac:picMkLst>
            <pc:docMk/>
            <pc:sldMk cId="1338843800" sldId="265"/>
            <ac:picMk id="46" creationId="{2E60CDD6-E3E4-3E51-2BDE-035D91F246E0}"/>
          </ac:picMkLst>
        </pc:picChg>
      </pc:sldChg>
      <pc:sldChg chg="modSp add del mod">
        <pc:chgData name="Az B" userId="7db837b616f7f0d6" providerId="LiveId" clId="{539A6AE2-ADE4-451C-8723-2D3536855B93}" dt="2023-07-26T08:05:50.197" v="26354" actId="2696"/>
        <pc:sldMkLst>
          <pc:docMk/>
          <pc:sldMk cId="903136277" sldId="266"/>
        </pc:sldMkLst>
        <pc:spChg chg="mod">
          <ac:chgData name="Az B" userId="7db837b616f7f0d6" providerId="LiveId" clId="{539A6AE2-ADE4-451C-8723-2D3536855B93}" dt="2023-07-19T18:18:51.237" v="1449" actId="27636"/>
          <ac:spMkLst>
            <pc:docMk/>
            <pc:sldMk cId="903136277" sldId="266"/>
            <ac:spMk id="3" creationId="{3517BC07-C447-AFA7-2074-88C985599C1D}"/>
          </ac:spMkLst>
        </pc:spChg>
      </pc:sldChg>
      <pc:sldChg chg="modSp add mod">
        <pc:chgData name="Az B" userId="7db837b616f7f0d6" providerId="LiveId" clId="{539A6AE2-ADE4-451C-8723-2D3536855B93}" dt="2023-07-27T05:35:32.284" v="32430" actId="14100"/>
        <pc:sldMkLst>
          <pc:docMk/>
          <pc:sldMk cId="919379998" sldId="267"/>
        </pc:sldMkLst>
        <pc:spChg chg="mod">
          <ac:chgData name="Az B" userId="7db837b616f7f0d6" providerId="LiveId" clId="{539A6AE2-ADE4-451C-8723-2D3536855B93}" dt="2023-07-26T08:11:53.941" v="26510" actId="207"/>
          <ac:spMkLst>
            <pc:docMk/>
            <pc:sldMk cId="919379998" sldId="267"/>
            <ac:spMk id="2" creationId="{A69A71F4-F99E-8682-A180-F2F7954EA287}"/>
          </ac:spMkLst>
        </pc:spChg>
        <pc:spChg chg="mod">
          <ac:chgData name="Az B" userId="7db837b616f7f0d6" providerId="LiveId" clId="{539A6AE2-ADE4-451C-8723-2D3536855B93}" dt="2023-07-27T05:35:32.284" v="32430" actId="14100"/>
          <ac:spMkLst>
            <pc:docMk/>
            <pc:sldMk cId="919379998" sldId="267"/>
            <ac:spMk id="3" creationId="{3517BC07-C447-AFA7-2074-88C985599C1D}"/>
          </ac:spMkLst>
        </pc:spChg>
        <pc:picChg chg="mod">
          <ac:chgData name="Az B" userId="7db837b616f7f0d6" providerId="LiveId" clId="{539A6AE2-ADE4-451C-8723-2D3536855B93}" dt="2023-07-19T18:18:33.491" v="1446" actId="1076"/>
          <ac:picMkLst>
            <pc:docMk/>
            <pc:sldMk cId="919379998" sldId="267"/>
            <ac:picMk id="46" creationId="{2E60CDD6-E3E4-3E51-2BDE-035D91F246E0}"/>
          </ac:picMkLst>
        </pc:picChg>
      </pc:sldChg>
      <pc:sldChg chg="modSp add mod">
        <pc:chgData name="Az B" userId="7db837b616f7f0d6" providerId="LiveId" clId="{539A6AE2-ADE4-451C-8723-2D3536855B93}" dt="2023-07-27T05:56:57.412" v="32515" actId="20577"/>
        <pc:sldMkLst>
          <pc:docMk/>
          <pc:sldMk cId="1593629482" sldId="268"/>
        </pc:sldMkLst>
        <pc:spChg chg="mod">
          <ac:chgData name="Az B" userId="7db837b616f7f0d6" providerId="LiveId" clId="{539A6AE2-ADE4-451C-8723-2D3536855B93}" dt="2023-07-26T10:29:42.329" v="32002" actId="20577"/>
          <ac:spMkLst>
            <pc:docMk/>
            <pc:sldMk cId="1593629482" sldId="268"/>
            <ac:spMk id="2" creationId="{A69A71F4-F99E-8682-A180-F2F7954EA287}"/>
          </ac:spMkLst>
        </pc:spChg>
        <pc:spChg chg="mod">
          <ac:chgData name="Az B" userId="7db837b616f7f0d6" providerId="LiveId" clId="{539A6AE2-ADE4-451C-8723-2D3536855B93}" dt="2023-07-27T05:56:57.412" v="32515" actId="20577"/>
          <ac:spMkLst>
            <pc:docMk/>
            <pc:sldMk cId="1593629482" sldId="268"/>
            <ac:spMk id="3" creationId="{3517BC07-C447-AFA7-2074-88C985599C1D}"/>
          </ac:spMkLst>
        </pc:spChg>
      </pc:sldChg>
      <pc:sldChg chg="modSp add mod">
        <pc:chgData name="Az B" userId="7db837b616f7f0d6" providerId="LiveId" clId="{539A6AE2-ADE4-451C-8723-2D3536855B93}" dt="2023-07-27T05:58:12.891" v="32519" actId="14100"/>
        <pc:sldMkLst>
          <pc:docMk/>
          <pc:sldMk cId="2243889820" sldId="269"/>
        </pc:sldMkLst>
        <pc:spChg chg="mod">
          <ac:chgData name="Az B" userId="7db837b616f7f0d6" providerId="LiveId" clId="{539A6AE2-ADE4-451C-8723-2D3536855B93}" dt="2023-07-26T10:30:28.056" v="32006" actId="14100"/>
          <ac:spMkLst>
            <pc:docMk/>
            <pc:sldMk cId="2243889820" sldId="269"/>
            <ac:spMk id="2" creationId="{A69A71F4-F99E-8682-A180-F2F7954EA287}"/>
          </ac:spMkLst>
        </pc:spChg>
        <pc:spChg chg="mod">
          <ac:chgData name="Az B" userId="7db837b616f7f0d6" providerId="LiveId" clId="{539A6AE2-ADE4-451C-8723-2D3536855B93}" dt="2023-07-27T05:58:12.891" v="32519" actId="14100"/>
          <ac:spMkLst>
            <pc:docMk/>
            <pc:sldMk cId="2243889820" sldId="269"/>
            <ac:spMk id="3" creationId="{3517BC07-C447-AFA7-2074-88C985599C1D}"/>
          </ac:spMkLst>
        </pc:spChg>
      </pc:sldChg>
      <pc:sldChg chg="modSp add del mod">
        <pc:chgData name="Az B" userId="7db837b616f7f0d6" providerId="LiveId" clId="{539A6AE2-ADE4-451C-8723-2D3536855B93}" dt="2023-07-25T19:25:12.407" v="23842" actId="2696"/>
        <pc:sldMkLst>
          <pc:docMk/>
          <pc:sldMk cId="1865478992" sldId="270"/>
        </pc:sldMkLst>
        <pc:spChg chg="mod">
          <ac:chgData name="Az B" userId="7db837b616f7f0d6" providerId="LiveId" clId="{539A6AE2-ADE4-451C-8723-2D3536855B93}" dt="2023-07-23T15:48:49.340" v="4160" actId="14100"/>
          <ac:spMkLst>
            <pc:docMk/>
            <pc:sldMk cId="1865478992" sldId="270"/>
            <ac:spMk id="2" creationId="{A69A71F4-F99E-8682-A180-F2F7954EA287}"/>
          </ac:spMkLst>
        </pc:spChg>
        <pc:spChg chg="mod">
          <ac:chgData name="Az B" userId="7db837b616f7f0d6" providerId="LiveId" clId="{539A6AE2-ADE4-451C-8723-2D3536855B93}" dt="2023-07-23T15:49:26.387" v="4232" actId="120"/>
          <ac:spMkLst>
            <pc:docMk/>
            <pc:sldMk cId="1865478992" sldId="270"/>
            <ac:spMk id="3" creationId="{3517BC07-C447-AFA7-2074-88C985599C1D}"/>
          </ac:spMkLst>
        </pc:spChg>
        <pc:picChg chg="mod">
          <ac:chgData name="Az B" userId="7db837b616f7f0d6" providerId="LiveId" clId="{539A6AE2-ADE4-451C-8723-2D3536855B93}" dt="2023-07-23T15:48:52.417" v="4161" actId="1076"/>
          <ac:picMkLst>
            <pc:docMk/>
            <pc:sldMk cId="1865478992" sldId="270"/>
            <ac:picMk id="46" creationId="{2E60CDD6-E3E4-3E51-2BDE-035D91F246E0}"/>
          </ac:picMkLst>
        </pc:picChg>
      </pc:sldChg>
      <pc:sldChg chg="addSp delSp modSp add mod">
        <pc:chgData name="Az B" userId="7db837b616f7f0d6" providerId="LiveId" clId="{539A6AE2-ADE4-451C-8723-2D3536855B93}" dt="2023-07-26T08:29:23.192" v="26905" actId="1076"/>
        <pc:sldMkLst>
          <pc:docMk/>
          <pc:sldMk cId="279567386" sldId="271"/>
        </pc:sldMkLst>
        <pc:spChg chg="mod">
          <ac:chgData name="Az B" userId="7db837b616f7f0d6" providerId="LiveId" clId="{539A6AE2-ADE4-451C-8723-2D3536855B93}" dt="2023-07-26T08:27:41.355" v="26890" actId="255"/>
          <ac:spMkLst>
            <pc:docMk/>
            <pc:sldMk cId="279567386" sldId="271"/>
            <ac:spMk id="2" creationId="{A69A71F4-F99E-8682-A180-F2F7954EA287}"/>
          </ac:spMkLst>
        </pc:spChg>
        <pc:spChg chg="mod">
          <ac:chgData name="Az B" userId="7db837b616f7f0d6" providerId="LiveId" clId="{539A6AE2-ADE4-451C-8723-2D3536855B93}" dt="2023-07-26T08:28:53.907" v="26900" actId="14100"/>
          <ac:spMkLst>
            <pc:docMk/>
            <pc:sldMk cId="279567386" sldId="271"/>
            <ac:spMk id="3" creationId="{3517BC07-C447-AFA7-2074-88C985599C1D}"/>
          </ac:spMkLst>
        </pc:spChg>
        <pc:spChg chg="add del mod">
          <ac:chgData name="Az B" userId="7db837b616f7f0d6" providerId="LiveId" clId="{539A6AE2-ADE4-451C-8723-2D3536855B93}" dt="2023-07-19T19:08:55.478" v="3563"/>
          <ac:spMkLst>
            <pc:docMk/>
            <pc:sldMk cId="279567386" sldId="271"/>
            <ac:spMk id="4" creationId="{7952AADB-49FF-CF52-E3D5-2EB5DB11D743}"/>
          </ac:spMkLst>
        </pc:spChg>
        <pc:spChg chg="add mod">
          <ac:chgData name="Az B" userId="7db837b616f7f0d6" providerId="LiveId" clId="{539A6AE2-ADE4-451C-8723-2D3536855B93}" dt="2023-07-19T19:10:31.044" v="3578" actId="1076"/>
          <ac:spMkLst>
            <pc:docMk/>
            <pc:sldMk cId="279567386" sldId="271"/>
            <ac:spMk id="5" creationId="{1A57E015-42B3-2C44-1FE3-3703AF6646A8}"/>
          </ac:spMkLst>
        </pc:spChg>
        <pc:spChg chg="add mod">
          <ac:chgData name="Az B" userId="7db837b616f7f0d6" providerId="LiveId" clId="{539A6AE2-ADE4-451C-8723-2D3536855B93}" dt="2023-07-26T08:29:02.524" v="26901" actId="1076"/>
          <ac:spMkLst>
            <pc:docMk/>
            <pc:sldMk cId="279567386" sldId="271"/>
            <ac:spMk id="6" creationId="{1A89105A-3A09-C621-DD3B-1A3295E9F440}"/>
          </ac:spMkLst>
        </pc:spChg>
        <pc:spChg chg="add mod">
          <ac:chgData name="Az B" userId="7db837b616f7f0d6" providerId="LiveId" clId="{539A6AE2-ADE4-451C-8723-2D3536855B93}" dt="2023-07-26T08:29:07.504" v="26902" actId="1076"/>
          <ac:spMkLst>
            <pc:docMk/>
            <pc:sldMk cId="279567386" sldId="271"/>
            <ac:spMk id="7" creationId="{27BB7783-833C-96D2-5DA2-10BA92279820}"/>
          </ac:spMkLst>
        </pc:spChg>
        <pc:spChg chg="add mod">
          <ac:chgData name="Az B" userId="7db837b616f7f0d6" providerId="LiveId" clId="{539A6AE2-ADE4-451C-8723-2D3536855B93}" dt="2023-07-26T08:29:12.654" v="26903" actId="1076"/>
          <ac:spMkLst>
            <pc:docMk/>
            <pc:sldMk cId="279567386" sldId="271"/>
            <ac:spMk id="8" creationId="{EA853687-CCA6-827E-9E19-959589AA0078}"/>
          </ac:spMkLst>
        </pc:spChg>
        <pc:spChg chg="add mod">
          <ac:chgData name="Az B" userId="7db837b616f7f0d6" providerId="LiveId" clId="{539A6AE2-ADE4-451C-8723-2D3536855B93}" dt="2023-07-26T08:29:18.197" v="26904" actId="1076"/>
          <ac:spMkLst>
            <pc:docMk/>
            <pc:sldMk cId="279567386" sldId="271"/>
            <ac:spMk id="9" creationId="{EA4EF638-EAA7-26BC-1A92-0EA5FEA20518}"/>
          </ac:spMkLst>
        </pc:spChg>
        <pc:spChg chg="add mod">
          <ac:chgData name="Az B" userId="7db837b616f7f0d6" providerId="LiveId" clId="{539A6AE2-ADE4-451C-8723-2D3536855B93}" dt="2023-07-26T08:29:23.192" v="26905" actId="1076"/>
          <ac:spMkLst>
            <pc:docMk/>
            <pc:sldMk cId="279567386" sldId="271"/>
            <ac:spMk id="10" creationId="{40C5C6ED-2E9A-9221-3C8B-A9320BE0D034}"/>
          </ac:spMkLst>
        </pc:spChg>
      </pc:sldChg>
      <pc:sldChg chg="addSp delSp modSp add mod">
        <pc:chgData name="Az B" userId="7db837b616f7f0d6" providerId="LiveId" clId="{539A6AE2-ADE4-451C-8723-2D3536855B93}" dt="2023-07-27T05:36:24.279" v="32432" actId="1076"/>
        <pc:sldMkLst>
          <pc:docMk/>
          <pc:sldMk cId="705797821" sldId="272"/>
        </pc:sldMkLst>
        <pc:spChg chg="mod">
          <ac:chgData name="Az B" userId="7db837b616f7f0d6" providerId="LiveId" clId="{539A6AE2-ADE4-451C-8723-2D3536855B93}" dt="2023-07-26T08:26:45.208" v="26860" actId="14100"/>
          <ac:spMkLst>
            <pc:docMk/>
            <pc:sldMk cId="705797821" sldId="272"/>
            <ac:spMk id="2" creationId="{A69A71F4-F99E-8682-A180-F2F7954EA287}"/>
          </ac:spMkLst>
        </pc:spChg>
        <pc:spChg chg="mod">
          <ac:chgData name="Az B" userId="7db837b616f7f0d6" providerId="LiveId" clId="{539A6AE2-ADE4-451C-8723-2D3536855B93}" dt="2023-07-26T08:28:33.145" v="26898" actId="255"/>
          <ac:spMkLst>
            <pc:docMk/>
            <pc:sldMk cId="705797821" sldId="272"/>
            <ac:spMk id="3" creationId="{3517BC07-C447-AFA7-2074-88C985599C1D}"/>
          </ac:spMkLst>
        </pc:spChg>
        <pc:spChg chg="add mod">
          <ac:chgData name="Az B" userId="7db837b616f7f0d6" providerId="LiveId" clId="{539A6AE2-ADE4-451C-8723-2D3536855B93}" dt="2023-07-26T08:26:06.280" v="26854" actId="1076"/>
          <ac:spMkLst>
            <pc:docMk/>
            <pc:sldMk cId="705797821" sldId="272"/>
            <ac:spMk id="4" creationId="{942F9B49-3A64-2314-7B03-DFB8F6BD9651}"/>
          </ac:spMkLst>
        </pc:spChg>
        <pc:spChg chg="add del mod">
          <ac:chgData name="Az B" userId="7db837b616f7f0d6" providerId="LiveId" clId="{539A6AE2-ADE4-451C-8723-2D3536855B93}" dt="2023-07-19T18:52:13.442" v="3430"/>
          <ac:spMkLst>
            <pc:docMk/>
            <pc:sldMk cId="705797821" sldId="272"/>
            <ac:spMk id="5" creationId="{5E187438-C0E7-D286-14F2-3AAACFB50D26}"/>
          </ac:spMkLst>
        </pc:spChg>
        <pc:spChg chg="add del mod">
          <ac:chgData name="Az B" userId="7db837b616f7f0d6" providerId="LiveId" clId="{539A6AE2-ADE4-451C-8723-2D3536855B93}" dt="2023-07-19T18:54:18.251" v="3456" actId="478"/>
          <ac:spMkLst>
            <pc:docMk/>
            <pc:sldMk cId="705797821" sldId="272"/>
            <ac:spMk id="6" creationId="{B654AF2E-6AC2-3185-39F2-3CD67F065439}"/>
          </ac:spMkLst>
        </pc:spChg>
        <pc:spChg chg="add mod">
          <ac:chgData name="Az B" userId="7db837b616f7f0d6" providerId="LiveId" clId="{539A6AE2-ADE4-451C-8723-2D3536855B93}" dt="2023-07-26T08:26:13.508" v="26855" actId="1076"/>
          <ac:spMkLst>
            <pc:docMk/>
            <pc:sldMk cId="705797821" sldId="272"/>
            <ac:spMk id="7" creationId="{5302BE25-9704-9817-7331-B20D61BA8737}"/>
          </ac:spMkLst>
        </pc:spChg>
        <pc:spChg chg="add mod">
          <ac:chgData name="Az B" userId="7db837b616f7f0d6" providerId="LiveId" clId="{539A6AE2-ADE4-451C-8723-2D3536855B93}" dt="2023-07-26T08:26:17.829" v="26856" actId="1076"/>
          <ac:spMkLst>
            <pc:docMk/>
            <pc:sldMk cId="705797821" sldId="272"/>
            <ac:spMk id="8" creationId="{B18EC985-4CA6-CB37-12F5-3E8E4C931E02}"/>
          </ac:spMkLst>
        </pc:spChg>
        <pc:spChg chg="add mod">
          <ac:chgData name="Az B" userId="7db837b616f7f0d6" providerId="LiveId" clId="{539A6AE2-ADE4-451C-8723-2D3536855B93}" dt="2023-07-26T08:26:22.079" v="26857" actId="1076"/>
          <ac:spMkLst>
            <pc:docMk/>
            <pc:sldMk cId="705797821" sldId="272"/>
            <ac:spMk id="9" creationId="{317B3144-BE0D-CB54-BA3C-A3F8296F88A4}"/>
          </ac:spMkLst>
        </pc:spChg>
        <pc:spChg chg="add mod">
          <ac:chgData name="Az B" userId="7db837b616f7f0d6" providerId="LiveId" clId="{539A6AE2-ADE4-451C-8723-2D3536855B93}" dt="2023-07-26T08:26:25.745" v="26858" actId="1076"/>
          <ac:spMkLst>
            <pc:docMk/>
            <pc:sldMk cId="705797821" sldId="272"/>
            <ac:spMk id="10" creationId="{C28E4B78-5A34-7B86-09F4-2BA79759104A}"/>
          </ac:spMkLst>
        </pc:spChg>
        <pc:spChg chg="add mod">
          <ac:chgData name="Az B" userId="7db837b616f7f0d6" providerId="LiveId" clId="{539A6AE2-ADE4-451C-8723-2D3536855B93}" dt="2023-07-26T08:26:30.301" v="26859" actId="1076"/>
          <ac:spMkLst>
            <pc:docMk/>
            <pc:sldMk cId="705797821" sldId="272"/>
            <ac:spMk id="11" creationId="{DDFB5842-D683-2ECC-CF00-1CC1D3C61FE0}"/>
          </ac:spMkLst>
        </pc:spChg>
        <pc:picChg chg="mod">
          <ac:chgData name="Az B" userId="7db837b616f7f0d6" providerId="LiveId" clId="{539A6AE2-ADE4-451C-8723-2D3536855B93}" dt="2023-07-27T05:36:24.279" v="32432" actId="1076"/>
          <ac:picMkLst>
            <pc:docMk/>
            <pc:sldMk cId="705797821" sldId="272"/>
            <ac:picMk id="46" creationId="{2E60CDD6-E3E4-3E51-2BDE-035D91F246E0}"/>
          </ac:picMkLst>
        </pc:picChg>
      </pc:sldChg>
      <pc:sldChg chg="addSp modSp add del mod">
        <pc:chgData name="Az B" userId="7db837b616f7f0d6" providerId="LiveId" clId="{539A6AE2-ADE4-451C-8723-2D3536855B93}" dt="2023-07-26T08:24:43.993" v="26844" actId="2696"/>
        <pc:sldMkLst>
          <pc:docMk/>
          <pc:sldMk cId="2881517971" sldId="273"/>
        </pc:sldMkLst>
        <pc:spChg chg="mod">
          <ac:chgData name="Az B" userId="7db837b616f7f0d6" providerId="LiveId" clId="{539A6AE2-ADE4-451C-8723-2D3536855B93}" dt="2023-07-25T15:44:27.310" v="8674" actId="20577"/>
          <ac:spMkLst>
            <pc:docMk/>
            <pc:sldMk cId="2881517971" sldId="273"/>
            <ac:spMk id="3" creationId="{3517BC07-C447-AFA7-2074-88C985599C1D}"/>
          </ac:spMkLst>
        </pc:spChg>
        <pc:spChg chg="add mod">
          <ac:chgData name="Az B" userId="7db837b616f7f0d6" providerId="LiveId" clId="{539A6AE2-ADE4-451C-8723-2D3536855B93}" dt="2023-07-25T15:44:09.582" v="8609" actId="1076"/>
          <ac:spMkLst>
            <pc:docMk/>
            <pc:sldMk cId="2881517971" sldId="273"/>
            <ac:spMk id="6" creationId="{60CE1CBB-73A5-E41F-EF70-0346CBA56F84}"/>
          </ac:spMkLst>
        </pc:spChg>
        <pc:picChg chg="add mod">
          <ac:chgData name="Az B" userId="7db837b616f7f0d6" providerId="LiveId" clId="{539A6AE2-ADE4-451C-8723-2D3536855B93}" dt="2023-07-19T18:49:05.467" v="3404"/>
          <ac:picMkLst>
            <pc:docMk/>
            <pc:sldMk cId="2881517971" sldId="273"/>
            <ac:picMk id="4" creationId="{1520D04F-E37B-CD95-198A-B82ED7EE1DFC}"/>
          </ac:picMkLst>
        </pc:picChg>
      </pc:sldChg>
      <pc:sldChg chg="modSp add del mod">
        <pc:chgData name="Az B" userId="7db837b616f7f0d6" providerId="LiveId" clId="{539A6AE2-ADE4-451C-8723-2D3536855B93}" dt="2023-07-25T19:25:18.630" v="23843" actId="2696"/>
        <pc:sldMkLst>
          <pc:docMk/>
          <pc:sldMk cId="1083059806" sldId="274"/>
        </pc:sldMkLst>
        <pc:spChg chg="mod">
          <ac:chgData name="Az B" userId="7db837b616f7f0d6" providerId="LiveId" clId="{539A6AE2-ADE4-451C-8723-2D3536855B93}" dt="2023-07-23T15:50:11.984" v="4239" actId="14100"/>
          <ac:spMkLst>
            <pc:docMk/>
            <pc:sldMk cId="1083059806" sldId="274"/>
            <ac:spMk id="2" creationId="{A69A71F4-F99E-8682-A180-F2F7954EA287}"/>
          </ac:spMkLst>
        </pc:spChg>
        <pc:spChg chg="mod">
          <ac:chgData name="Az B" userId="7db837b616f7f0d6" providerId="LiveId" clId="{539A6AE2-ADE4-451C-8723-2D3536855B93}" dt="2023-07-23T15:50:49.147" v="4310" actId="120"/>
          <ac:spMkLst>
            <pc:docMk/>
            <pc:sldMk cId="1083059806" sldId="274"/>
            <ac:spMk id="3" creationId="{3517BC07-C447-AFA7-2074-88C985599C1D}"/>
          </ac:spMkLst>
        </pc:spChg>
      </pc:sldChg>
      <pc:sldChg chg="modSp add del mod">
        <pc:chgData name="Az B" userId="7db837b616f7f0d6" providerId="LiveId" clId="{539A6AE2-ADE4-451C-8723-2D3536855B93}" dt="2023-07-26T09:39:31.703" v="30482" actId="2696"/>
        <pc:sldMkLst>
          <pc:docMk/>
          <pc:sldMk cId="2648337476" sldId="275"/>
        </pc:sldMkLst>
        <pc:spChg chg="mod">
          <ac:chgData name="Az B" userId="7db837b616f7f0d6" providerId="LiveId" clId="{539A6AE2-ADE4-451C-8723-2D3536855B93}" dt="2023-07-26T09:34:24.910" v="30357" actId="14100"/>
          <ac:spMkLst>
            <pc:docMk/>
            <pc:sldMk cId="2648337476" sldId="275"/>
            <ac:spMk id="2" creationId="{A69A71F4-F99E-8682-A180-F2F7954EA287}"/>
          </ac:spMkLst>
        </pc:spChg>
        <pc:spChg chg="mod">
          <ac:chgData name="Az B" userId="7db837b616f7f0d6" providerId="LiveId" clId="{539A6AE2-ADE4-451C-8723-2D3536855B93}" dt="2023-07-26T09:36:17.567" v="30391" actId="20577"/>
          <ac:spMkLst>
            <pc:docMk/>
            <pc:sldMk cId="2648337476" sldId="275"/>
            <ac:spMk id="3" creationId="{3517BC07-C447-AFA7-2074-88C985599C1D}"/>
          </ac:spMkLst>
        </pc:spChg>
        <pc:picChg chg="mod">
          <ac:chgData name="Az B" userId="7db837b616f7f0d6" providerId="LiveId" clId="{539A6AE2-ADE4-451C-8723-2D3536855B93}" dt="2023-07-23T15:41:05.944" v="3661" actId="1076"/>
          <ac:picMkLst>
            <pc:docMk/>
            <pc:sldMk cId="2648337476" sldId="275"/>
            <ac:picMk id="46" creationId="{2E60CDD6-E3E4-3E51-2BDE-035D91F246E0}"/>
          </ac:picMkLst>
        </pc:picChg>
      </pc:sldChg>
      <pc:sldChg chg="addSp modSp add mod">
        <pc:chgData name="Az B" userId="7db837b616f7f0d6" providerId="LiveId" clId="{539A6AE2-ADE4-451C-8723-2D3536855B93}" dt="2023-07-26T08:34:43.491" v="27076" actId="207"/>
        <pc:sldMkLst>
          <pc:docMk/>
          <pc:sldMk cId="3437746815" sldId="276"/>
        </pc:sldMkLst>
        <pc:spChg chg="mod">
          <ac:chgData name="Az B" userId="7db837b616f7f0d6" providerId="LiveId" clId="{539A6AE2-ADE4-451C-8723-2D3536855B93}" dt="2023-07-26T08:34:19.474" v="27071" actId="14100"/>
          <ac:spMkLst>
            <pc:docMk/>
            <pc:sldMk cId="3437746815" sldId="276"/>
            <ac:spMk id="2" creationId="{A69A71F4-F99E-8682-A180-F2F7954EA287}"/>
          </ac:spMkLst>
        </pc:spChg>
        <pc:spChg chg="mod">
          <ac:chgData name="Az B" userId="7db837b616f7f0d6" providerId="LiveId" clId="{539A6AE2-ADE4-451C-8723-2D3536855B93}" dt="2023-07-26T08:34:43.491" v="27076" actId="207"/>
          <ac:spMkLst>
            <pc:docMk/>
            <pc:sldMk cId="3437746815" sldId="276"/>
            <ac:spMk id="3" creationId="{3517BC07-C447-AFA7-2074-88C985599C1D}"/>
          </ac:spMkLst>
        </pc:spChg>
        <pc:spChg chg="add mod">
          <ac:chgData name="Az B" userId="7db837b616f7f0d6" providerId="LiveId" clId="{539A6AE2-ADE4-451C-8723-2D3536855B93}" dt="2023-07-23T16:00:50.828" v="4575" actId="1076"/>
          <ac:spMkLst>
            <pc:docMk/>
            <pc:sldMk cId="3437746815" sldId="276"/>
            <ac:spMk id="4" creationId="{ED802F55-4A9A-5603-3899-6071B06D61A6}"/>
          </ac:spMkLst>
        </pc:spChg>
        <pc:spChg chg="add mod">
          <ac:chgData name="Az B" userId="7db837b616f7f0d6" providerId="LiveId" clId="{539A6AE2-ADE4-451C-8723-2D3536855B93}" dt="2023-07-23T16:01:21.406" v="4579" actId="1076"/>
          <ac:spMkLst>
            <pc:docMk/>
            <pc:sldMk cId="3437746815" sldId="276"/>
            <ac:spMk id="5" creationId="{936FFC7B-7D2D-744A-621B-8DCA8B74CCE8}"/>
          </ac:spMkLst>
        </pc:spChg>
        <pc:spChg chg="add mod">
          <ac:chgData name="Az B" userId="7db837b616f7f0d6" providerId="LiveId" clId="{539A6AE2-ADE4-451C-8723-2D3536855B93}" dt="2023-07-23T16:01:27.804" v="4580" actId="1076"/>
          <ac:spMkLst>
            <pc:docMk/>
            <pc:sldMk cId="3437746815" sldId="276"/>
            <ac:spMk id="6" creationId="{78BEEE3A-28CE-DA4C-DAB5-0EC03A445EC8}"/>
          </ac:spMkLst>
        </pc:spChg>
        <pc:picChg chg="add mod">
          <ac:chgData name="Az B" userId="7db837b616f7f0d6" providerId="LiveId" clId="{539A6AE2-ADE4-451C-8723-2D3536855B93}" dt="2023-07-26T08:34:35.839" v="27075" actId="1076"/>
          <ac:picMkLst>
            <pc:docMk/>
            <pc:sldMk cId="3437746815" sldId="276"/>
            <ac:picMk id="7" creationId="{EC91220D-32BD-7EA6-332C-95E5F4F4DC9B}"/>
          </ac:picMkLst>
        </pc:picChg>
      </pc:sldChg>
      <pc:sldChg chg="addSp modSp add mod">
        <pc:chgData name="Az B" userId="7db837b616f7f0d6" providerId="LiveId" clId="{539A6AE2-ADE4-451C-8723-2D3536855B93}" dt="2023-07-26T08:33:54.219" v="27067" actId="20577"/>
        <pc:sldMkLst>
          <pc:docMk/>
          <pc:sldMk cId="1218265946" sldId="277"/>
        </pc:sldMkLst>
        <pc:spChg chg="mod">
          <ac:chgData name="Az B" userId="7db837b616f7f0d6" providerId="LiveId" clId="{539A6AE2-ADE4-451C-8723-2D3536855B93}" dt="2023-07-26T08:31:30.489" v="26920" actId="207"/>
          <ac:spMkLst>
            <pc:docMk/>
            <pc:sldMk cId="1218265946" sldId="277"/>
            <ac:spMk id="2" creationId="{A69A71F4-F99E-8682-A180-F2F7954EA287}"/>
          </ac:spMkLst>
        </pc:spChg>
        <pc:spChg chg="mod">
          <ac:chgData name="Az B" userId="7db837b616f7f0d6" providerId="LiveId" clId="{539A6AE2-ADE4-451C-8723-2D3536855B93}" dt="2023-07-26T08:33:54.219" v="27067" actId="20577"/>
          <ac:spMkLst>
            <pc:docMk/>
            <pc:sldMk cId="1218265946" sldId="277"/>
            <ac:spMk id="3" creationId="{3517BC07-C447-AFA7-2074-88C985599C1D}"/>
          </ac:spMkLst>
        </pc:spChg>
        <pc:picChg chg="add mod">
          <ac:chgData name="Az B" userId="7db837b616f7f0d6" providerId="LiveId" clId="{539A6AE2-ADE4-451C-8723-2D3536855B93}" dt="2023-07-26T08:32:03.630" v="26922" actId="14100"/>
          <ac:picMkLst>
            <pc:docMk/>
            <pc:sldMk cId="1218265946" sldId="277"/>
            <ac:picMk id="4" creationId="{FA2B22C6-8EEA-A36E-856B-2469979EE189}"/>
          </ac:picMkLst>
        </pc:picChg>
      </pc:sldChg>
      <pc:sldChg chg="modSp add del mod">
        <pc:chgData name="Az B" userId="7db837b616f7f0d6" providerId="LiveId" clId="{539A6AE2-ADE4-451C-8723-2D3536855B93}" dt="2023-07-25T19:25:23.403" v="23844" actId="2696"/>
        <pc:sldMkLst>
          <pc:docMk/>
          <pc:sldMk cId="3975711671" sldId="278"/>
        </pc:sldMkLst>
        <pc:spChg chg="mod">
          <ac:chgData name="Az B" userId="7db837b616f7f0d6" providerId="LiveId" clId="{539A6AE2-ADE4-451C-8723-2D3536855B93}" dt="2023-07-23T15:51:30.698" v="4314" actId="14100"/>
          <ac:spMkLst>
            <pc:docMk/>
            <pc:sldMk cId="3975711671" sldId="278"/>
            <ac:spMk id="2" creationId="{A69A71F4-F99E-8682-A180-F2F7954EA287}"/>
          </ac:spMkLst>
        </pc:spChg>
        <pc:spChg chg="mod">
          <ac:chgData name="Az B" userId="7db837b616f7f0d6" providerId="LiveId" clId="{539A6AE2-ADE4-451C-8723-2D3536855B93}" dt="2023-07-23T15:52:03.904" v="4385" actId="120"/>
          <ac:spMkLst>
            <pc:docMk/>
            <pc:sldMk cId="3975711671" sldId="278"/>
            <ac:spMk id="3" creationId="{3517BC07-C447-AFA7-2074-88C985599C1D}"/>
          </ac:spMkLst>
        </pc:spChg>
      </pc:sldChg>
      <pc:sldChg chg="addSp delSp modSp add mod">
        <pc:chgData name="Az B" userId="7db837b616f7f0d6" providerId="LiveId" clId="{539A6AE2-ADE4-451C-8723-2D3536855B93}" dt="2023-07-26T10:38:47.300" v="32354" actId="1076"/>
        <pc:sldMkLst>
          <pc:docMk/>
          <pc:sldMk cId="3901358510" sldId="279"/>
        </pc:sldMkLst>
        <pc:spChg chg="mod">
          <ac:chgData name="Az B" userId="7db837b616f7f0d6" providerId="LiveId" clId="{539A6AE2-ADE4-451C-8723-2D3536855B93}" dt="2023-07-26T08:35:34.354" v="27084" actId="14100"/>
          <ac:spMkLst>
            <pc:docMk/>
            <pc:sldMk cId="3901358510" sldId="279"/>
            <ac:spMk id="2" creationId="{A69A71F4-F99E-8682-A180-F2F7954EA287}"/>
          </ac:spMkLst>
        </pc:spChg>
        <pc:spChg chg="mod">
          <ac:chgData name="Az B" userId="7db837b616f7f0d6" providerId="LiveId" clId="{539A6AE2-ADE4-451C-8723-2D3536855B93}" dt="2023-07-26T08:35:48.737" v="27086" actId="207"/>
          <ac:spMkLst>
            <pc:docMk/>
            <pc:sldMk cId="3901358510" sldId="279"/>
            <ac:spMk id="3" creationId="{3517BC07-C447-AFA7-2074-88C985599C1D}"/>
          </ac:spMkLst>
        </pc:spChg>
        <pc:spChg chg="add mod">
          <ac:chgData name="Az B" userId="7db837b616f7f0d6" providerId="LiveId" clId="{539A6AE2-ADE4-451C-8723-2D3536855B93}" dt="2023-07-23T16:04:19.107" v="4674" actId="1076"/>
          <ac:spMkLst>
            <pc:docMk/>
            <pc:sldMk cId="3901358510" sldId="279"/>
            <ac:spMk id="4" creationId="{6ABB88CB-02CF-0489-F84C-45D24DB93E64}"/>
          </ac:spMkLst>
        </pc:spChg>
        <pc:spChg chg="add mod">
          <ac:chgData name="Az B" userId="7db837b616f7f0d6" providerId="LiveId" clId="{539A6AE2-ADE4-451C-8723-2D3536855B93}" dt="2023-07-26T08:35:58.958" v="27087" actId="1076"/>
          <ac:spMkLst>
            <pc:docMk/>
            <pc:sldMk cId="3901358510" sldId="279"/>
            <ac:spMk id="5" creationId="{46BF7508-D296-E82E-FC6F-EC019EEDE2CA}"/>
          </ac:spMkLst>
        </pc:spChg>
        <pc:spChg chg="add mod">
          <ac:chgData name="Az B" userId="7db837b616f7f0d6" providerId="LiveId" clId="{539A6AE2-ADE4-451C-8723-2D3536855B93}" dt="2023-07-23T16:03:58.002" v="4669" actId="1076"/>
          <ac:spMkLst>
            <pc:docMk/>
            <pc:sldMk cId="3901358510" sldId="279"/>
            <ac:spMk id="6" creationId="{FFCC1CAB-8C3A-C9EA-7940-8877CBEF449D}"/>
          </ac:spMkLst>
        </pc:spChg>
        <pc:spChg chg="add del mod">
          <ac:chgData name="Az B" userId="7db837b616f7f0d6" providerId="LiveId" clId="{539A6AE2-ADE4-451C-8723-2D3536855B93}" dt="2023-07-23T16:03:53.061" v="4668" actId="478"/>
          <ac:spMkLst>
            <pc:docMk/>
            <pc:sldMk cId="3901358510" sldId="279"/>
            <ac:spMk id="7" creationId="{B25F03A7-48D8-2D78-DEDE-0C5F6844D1A7}"/>
          </ac:spMkLst>
        </pc:spChg>
        <pc:spChg chg="add mod">
          <ac:chgData name="Az B" userId="7db837b616f7f0d6" providerId="LiveId" clId="{539A6AE2-ADE4-451C-8723-2D3536855B93}" dt="2023-07-23T16:03:43.214" v="4666" actId="1076"/>
          <ac:spMkLst>
            <pc:docMk/>
            <pc:sldMk cId="3901358510" sldId="279"/>
            <ac:spMk id="8" creationId="{33E832EB-78AD-41E8-8130-A645E5D156E8}"/>
          </ac:spMkLst>
        </pc:spChg>
        <pc:spChg chg="add mod">
          <ac:chgData name="Az B" userId="7db837b616f7f0d6" providerId="LiveId" clId="{539A6AE2-ADE4-451C-8723-2D3536855B93}" dt="2023-07-23T16:03:36.190" v="4665" actId="1076"/>
          <ac:spMkLst>
            <pc:docMk/>
            <pc:sldMk cId="3901358510" sldId="279"/>
            <ac:spMk id="9" creationId="{FF776CD9-E276-D920-AB4F-961BF03E76C8}"/>
          </ac:spMkLst>
        </pc:spChg>
        <pc:spChg chg="add mod">
          <ac:chgData name="Az B" userId="7db837b616f7f0d6" providerId="LiveId" clId="{539A6AE2-ADE4-451C-8723-2D3536855B93}" dt="2023-07-23T16:04:14.061" v="4673" actId="688"/>
          <ac:spMkLst>
            <pc:docMk/>
            <pc:sldMk cId="3901358510" sldId="279"/>
            <ac:spMk id="10" creationId="{7C1EFB75-F180-F7F3-29C9-ECB2BFD7DA8E}"/>
          </ac:spMkLst>
        </pc:spChg>
        <pc:picChg chg="add mod">
          <ac:chgData name="Az B" userId="7db837b616f7f0d6" providerId="LiveId" clId="{539A6AE2-ADE4-451C-8723-2D3536855B93}" dt="2023-07-26T08:35:11.453" v="27079" actId="1076"/>
          <ac:picMkLst>
            <pc:docMk/>
            <pc:sldMk cId="3901358510" sldId="279"/>
            <ac:picMk id="11" creationId="{751DC7BB-B781-FF3B-EB36-AFDDAB00D462}"/>
          </ac:picMkLst>
        </pc:picChg>
        <pc:picChg chg="mod">
          <ac:chgData name="Az B" userId="7db837b616f7f0d6" providerId="LiveId" clId="{539A6AE2-ADE4-451C-8723-2D3536855B93}" dt="2023-07-26T10:38:47.300" v="32354" actId="1076"/>
          <ac:picMkLst>
            <pc:docMk/>
            <pc:sldMk cId="3901358510" sldId="279"/>
            <ac:picMk id="46" creationId="{2E60CDD6-E3E4-3E51-2BDE-035D91F246E0}"/>
          </ac:picMkLst>
        </pc:picChg>
      </pc:sldChg>
      <pc:sldChg chg="modSp add del mod">
        <pc:chgData name="Az B" userId="7db837b616f7f0d6" providerId="LiveId" clId="{539A6AE2-ADE4-451C-8723-2D3536855B93}" dt="2023-07-26T09:22:39.532" v="29840" actId="2696"/>
        <pc:sldMkLst>
          <pc:docMk/>
          <pc:sldMk cId="523985296" sldId="280"/>
        </pc:sldMkLst>
        <pc:spChg chg="mod">
          <ac:chgData name="Az B" userId="7db837b616f7f0d6" providerId="LiveId" clId="{539A6AE2-ADE4-451C-8723-2D3536855B93}" dt="2023-07-23T16:30:11.368" v="5557" actId="14100"/>
          <ac:spMkLst>
            <pc:docMk/>
            <pc:sldMk cId="523985296" sldId="280"/>
            <ac:spMk id="2" creationId="{A69A71F4-F99E-8682-A180-F2F7954EA287}"/>
          </ac:spMkLst>
        </pc:spChg>
        <pc:spChg chg="mod">
          <ac:chgData name="Az B" userId="7db837b616f7f0d6" providerId="LiveId" clId="{539A6AE2-ADE4-451C-8723-2D3536855B93}" dt="2023-07-23T16:30:40.353" v="5625" actId="120"/>
          <ac:spMkLst>
            <pc:docMk/>
            <pc:sldMk cId="523985296" sldId="280"/>
            <ac:spMk id="3" creationId="{3517BC07-C447-AFA7-2074-88C985599C1D}"/>
          </ac:spMkLst>
        </pc:spChg>
      </pc:sldChg>
      <pc:sldChg chg="modSp add del mod">
        <pc:chgData name="Az B" userId="7db837b616f7f0d6" providerId="LiveId" clId="{539A6AE2-ADE4-451C-8723-2D3536855B93}" dt="2023-07-25T19:45:22.905" v="23846" actId="2696"/>
        <pc:sldMkLst>
          <pc:docMk/>
          <pc:sldMk cId="2043932436" sldId="281"/>
        </pc:sldMkLst>
        <pc:spChg chg="mod">
          <ac:chgData name="Az B" userId="7db837b616f7f0d6" providerId="LiveId" clId="{539A6AE2-ADE4-451C-8723-2D3536855B93}" dt="2023-07-23T16:14:40.613" v="4924" actId="14100"/>
          <ac:spMkLst>
            <pc:docMk/>
            <pc:sldMk cId="2043932436" sldId="281"/>
            <ac:spMk id="2" creationId="{A69A71F4-F99E-8682-A180-F2F7954EA287}"/>
          </ac:spMkLst>
        </pc:spChg>
        <pc:spChg chg="mod">
          <ac:chgData name="Az B" userId="7db837b616f7f0d6" providerId="LiveId" clId="{539A6AE2-ADE4-451C-8723-2D3536855B93}" dt="2023-07-23T16:15:15.557" v="4996" actId="120"/>
          <ac:spMkLst>
            <pc:docMk/>
            <pc:sldMk cId="2043932436" sldId="281"/>
            <ac:spMk id="3" creationId="{3517BC07-C447-AFA7-2074-88C985599C1D}"/>
          </ac:spMkLst>
        </pc:spChg>
      </pc:sldChg>
      <pc:sldChg chg="modSp add del mod">
        <pc:chgData name="Az B" userId="7db837b616f7f0d6" providerId="LiveId" clId="{539A6AE2-ADE4-451C-8723-2D3536855B93}" dt="2023-07-26T08:43:22.264" v="27833" actId="2696"/>
        <pc:sldMkLst>
          <pc:docMk/>
          <pc:sldMk cId="1566054181" sldId="282"/>
        </pc:sldMkLst>
        <pc:spChg chg="mod">
          <ac:chgData name="Az B" userId="7db837b616f7f0d6" providerId="LiveId" clId="{539A6AE2-ADE4-451C-8723-2D3536855B93}" dt="2023-07-23T16:07:51.934" v="4835" actId="14100"/>
          <ac:spMkLst>
            <pc:docMk/>
            <pc:sldMk cId="1566054181" sldId="282"/>
            <ac:spMk id="2" creationId="{A69A71F4-F99E-8682-A180-F2F7954EA287}"/>
          </ac:spMkLst>
        </pc:spChg>
        <pc:spChg chg="mod">
          <ac:chgData name="Az B" userId="7db837b616f7f0d6" providerId="LiveId" clId="{539A6AE2-ADE4-451C-8723-2D3536855B93}" dt="2023-07-23T16:08:35.694" v="4910" actId="120"/>
          <ac:spMkLst>
            <pc:docMk/>
            <pc:sldMk cId="1566054181" sldId="282"/>
            <ac:spMk id="3" creationId="{3517BC07-C447-AFA7-2074-88C985599C1D}"/>
          </ac:spMkLst>
        </pc:spChg>
        <pc:picChg chg="mod">
          <ac:chgData name="Az B" userId="7db837b616f7f0d6" providerId="LiveId" clId="{539A6AE2-ADE4-451C-8723-2D3536855B93}" dt="2023-07-23T16:08:11.047" v="4842" actId="1076"/>
          <ac:picMkLst>
            <pc:docMk/>
            <pc:sldMk cId="1566054181" sldId="282"/>
            <ac:picMk id="46" creationId="{2E60CDD6-E3E4-3E51-2BDE-035D91F246E0}"/>
          </ac:picMkLst>
        </pc:picChg>
      </pc:sldChg>
      <pc:sldChg chg="modSp add del mod">
        <pc:chgData name="Az B" userId="7db837b616f7f0d6" providerId="LiveId" clId="{539A6AE2-ADE4-451C-8723-2D3536855B93}" dt="2023-07-26T08:38:54.326" v="27189" actId="2696"/>
        <pc:sldMkLst>
          <pc:docMk/>
          <pc:sldMk cId="2049730189" sldId="283"/>
        </pc:sldMkLst>
        <pc:spChg chg="mod">
          <ac:chgData name="Az B" userId="7db837b616f7f0d6" providerId="LiveId" clId="{539A6AE2-ADE4-451C-8723-2D3536855B93}" dt="2023-07-23T16:06:39.487" v="4758" actId="14100"/>
          <ac:spMkLst>
            <pc:docMk/>
            <pc:sldMk cId="2049730189" sldId="283"/>
            <ac:spMk id="2" creationId="{A69A71F4-F99E-8682-A180-F2F7954EA287}"/>
          </ac:spMkLst>
        </pc:spChg>
        <pc:spChg chg="mod">
          <ac:chgData name="Az B" userId="7db837b616f7f0d6" providerId="LiveId" clId="{539A6AE2-ADE4-451C-8723-2D3536855B93}" dt="2023-07-23T16:07:22.551" v="4831" actId="120"/>
          <ac:spMkLst>
            <pc:docMk/>
            <pc:sldMk cId="2049730189" sldId="283"/>
            <ac:spMk id="3" creationId="{3517BC07-C447-AFA7-2074-88C985599C1D}"/>
          </ac:spMkLst>
        </pc:spChg>
        <pc:picChg chg="mod">
          <ac:chgData name="Az B" userId="7db837b616f7f0d6" providerId="LiveId" clId="{539A6AE2-ADE4-451C-8723-2D3536855B93}" dt="2023-07-23T16:06:53.241" v="4763" actId="1076"/>
          <ac:picMkLst>
            <pc:docMk/>
            <pc:sldMk cId="2049730189" sldId="283"/>
            <ac:picMk id="46" creationId="{2E60CDD6-E3E4-3E51-2BDE-035D91F246E0}"/>
          </ac:picMkLst>
        </pc:picChg>
      </pc:sldChg>
      <pc:sldChg chg="modSp add mod">
        <pc:chgData name="Az B" userId="7db837b616f7f0d6" providerId="LiveId" clId="{539A6AE2-ADE4-451C-8723-2D3536855B93}" dt="2023-07-27T05:36:58.857" v="32433" actId="1076"/>
        <pc:sldMkLst>
          <pc:docMk/>
          <pc:sldMk cId="4165024555" sldId="284"/>
        </pc:sldMkLst>
        <pc:spChg chg="mod">
          <ac:chgData name="Az B" userId="7db837b616f7f0d6" providerId="LiveId" clId="{539A6AE2-ADE4-451C-8723-2D3536855B93}" dt="2023-07-26T08:36:47.805" v="27093" actId="14100"/>
          <ac:spMkLst>
            <pc:docMk/>
            <pc:sldMk cId="4165024555" sldId="284"/>
            <ac:spMk id="2" creationId="{A69A71F4-F99E-8682-A180-F2F7954EA287}"/>
          </ac:spMkLst>
        </pc:spChg>
        <pc:spChg chg="mod">
          <ac:chgData name="Az B" userId="7db837b616f7f0d6" providerId="LiveId" clId="{539A6AE2-ADE4-451C-8723-2D3536855B93}" dt="2023-07-26T08:38:10.511" v="27184" actId="20577"/>
          <ac:spMkLst>
            <pc:docMk/>
            <pc:sldMk cId="4165024555" sldId="284"/>
            <ac:spMk id="3" creationId="{3517BC07-C447-AFA7-2074-88C985599C1D}"/>
          </ac:spMkLst>
        </pc:spChg>
        <pc:picChg chg="mod">
          <ac:chgData name="Az B" userId="7db837b616f7f0d6" providerId="LiveId" clId="{539A6AE2-ADE4-451C-8723-2D3536855B93}" dt="2023-07-27T05:36:58.857" v="32433" actId="1076"/>
          <ac:picMkLst>
            <pc:docMk/>
            <pc:sldMk cId="4165024555" sldId="284"/>
            <ac:picMk id="46" creationId="{2E60CDD6-E3E4-3E51-2BDE-035D91F246E0}"/>
          </ac:picMkLst>
        </pc:picChg>
      </pc:sldChg>
      <pc:sldChg chg="modSp add mod">
        <pc:chgData name="Az B" userId="7db837b616f7f0d6" providerId="LiveId" clId="{539A6AE2-ADE4-451C-8723-2D3536855B93}" dt="2023-07-26T09:04:55.054" v="28897" actId="20577"/>
        <pc:sldMkLst>
          <pc:docMk/>
          <pc:sldMk cId="150456467" sldId="285"/>
        </pc:sldMkLst>
        <pc:spChg chg="mod">
          <ac:chgData name="Az B" userId="7db837b616f7f0d6" providerId="LiveId" clId="{539A6AE2-ADE4-451C-8723-2D3536855B93}" dt="2023-07-26T08:58:09.278" v="28574" actId="14100"/>
          <ac:spMkLst>
            <pc:docMk/>
            <pc:sldMk cId="150456467" sldId="285"/>
            <ac:spMk id="2" creationId="{A69A71F4-F99E-8682-A180-F2F7954EA287}"/>
          </ac:spMkLst>
        </pc:spChg>
        <pc:spChg chg="mod">
          <ac:chgData name="Az B" userId="7db837b616f7f0d6" providerId="LiveId" clId="{539A6AE2-ADE4-451C-8723-2D3536855B93}" dt="2023-07-26T09:04:55.054" v="28897" actId="20577"/>
          <ac:spMkLst>
            <pc:docMk/>
            <pc:sldMk cId="150456467" sldId="285"/>
            <ac:spMk id="3" creationId="{3517BC07-C447-AFA7-2074-88C985599C1D}"/>
          </ac:spMkLst>
        </pc:spChg>
      </pc:sldChg>
      <pc:sldChg chg="addSp modSp add mod">
        <pc:chgData name="Az B" userId="7db837b616f7f0d6" providerId="LiveId" clId="{539A6AE2-ADE4-451C-8723-2D3536855B93}" dt="2023-07-26T09:30:36.054" v="30330" actId="207"/>
        <pc:sldMkLst>
          <pc:docMk/>
          <pc:sldMk cId="1862782413" sldId="286"/>
        </pc:sldMkLst>
        <pc:spChg chg="mod">
          <ac:chgData name="Az B" userId="7db837b616f7f0d6" providerId="LiveId" clId="{539A6AE2-ADE4-451C-8723-2D3536855B93}" dt="2023-07-26T09:29:06.700" v="30181" actId="113"/>
          <ac:spMkLst>
            <pc:docMk/>
            <pc:sldMk cId="1862782413" sldId="286"/>
            <ac:spMk id="2" creationId="{A69A71F4-F99E-8682-A180-F2F7954EA287}"/>
          </ac:spMkLst>
        </pc:spChg>
        <pc:spChg chg="mod">
          <ac:chgData name="Az B" userId="7db837b616f7f0d6" providerId="LiveId" clId="{539A6AE2-ADE4-451C-8723-2D3536855B93}" dt="2023-07-26T09:30:36.054" v="30330" actId="207"/>
          <ac:spMkLst>
            <pc:docMk/>
            <pc:sldMk cId="1862782413" sldId="286"/>
            <ac:spMk id="3" creationId="{3517BC07-C447-AFA7-2074-88C985599C1D}"/>
          </ac:spMkLst>
        </pc:spChg>
        <pc:spChg chg="add mod">
          <ac:chgData name="Az B" userId="7db837b616f7f0d6" providerId="LiveId" clId="{539A6AE2-ADE4-451C-8723-2D3536855B93}" dt="2023-07-26T09:30:11.397" v="30296" actId="1076"/>
          <ac:spMkLst>
            <pc:docMk/>
            <pc:sldMk cId="1862782413" sldId="286"/>
            <ac:spMk id="4" creationId="{96EA61F0-6CEC-BD89-7ECF-9E0732A51300}"/>
          </ac:spMkLst>
        </pc:spChg>
        <pc:spChg chg="add mod">
          <ac:chgData name="Az B" userId="7db837b616f7f0d6" providerId="LiveId" clId="{539A6AE2-ADE4-451C-8723-2D3536855B93}" dt="2023-07-26T09:30:02.583" v="30294" actId="1076"/>
          <ac:spMkLst>
            <pc:docMk/>
            <pc:sldMk cId="1862782413" sldId="286"/>
            <ac:spMk id="5" creationId="{33251505-0B32-B123-1A89-06A6EB1CA9E5}"/>
          </ac:spMkLst>
        </pc:spChg>
      </pc:sldChg>
      <pc:sldChg chg="modSp add mod">
        <pc:chgData name="Az B" userId="7db837b616f7f0d6" providerId="LiveId" clId="{539A6AE2-ADE4-451C-8723-2D3536855B93}" dt="2023-07-26T09:31:38.217" v="30343" actId="113"/>
        <pc:sldMkLst>
          <pc:docMk/>
          <pc:sldMk cId="1083024872" sldId="287"/>
        </pc:sldMkLst>
        <pc:spChg chg="mod">
          <ac:chgData name="Az B" userId="7db837b616f7f0d6" providerId="LiveId" clId="{539A6AE2-ADE4-451C-8723-2D3536855B93}" dt="2023-07-26T09:31:14.933" v="30340" actId="113"/>
          <ac:spMkLst>
            <pc:docMk/>
            <pc:sldMk cId="1083024872" sldId="287"/>
            <ac:spMk id="2" creationId="{A69A71F4-F99E-8682-A180-F2F7954EA287}"/>
          </ac:spMkLst>
        </pc:spChg>
        <pc:spChg chg="mod">
          <ac:chgData name="Az B" userId="7db837b616f7f0d6" providerId="LiveId" clId="{539A6AE2-ADE4-451C-8723-2D3536855B93}" dt="2023-07-26T09:31:38.217" v="30343" actId="113"/>
          <ac:spMkLst>
            <pc:docMk/>
            <pc:sldMk cId="1083024872" sldId="287"/>
            <ac:spMk id="3" creationId="{3517BC07-C447-AFA7-2074-88C985599C1D}"/>
          </ac:spMkLst>
        </pc:spChg>
        <pc:picChg chg="mod">
          <ac:chgData name="Az B" userId="7db837b616f7f0d6" providerId="LiveId" clId="{539A6AE2-ADE4-451C-8723-2D3536855B93}" dt="2023-07-23T16:44:11.764" v="6039" actId="1076"/>
          <ac:picMkLst>
            <pc:docMk/>
            <pc:sldMk cId="1083024872" sldId="287"/>
            <ac:picMk id="46" creationId="{2E60CDD6-E3E4-3E51-2BDE-035D91F246E0}"/>
          </ac:picMkLst>
        </pc:picChg>
      </pc:sldChg>
      <pc:sldChg chg="modSp add mod">
        <pc:chgData name="Az B" userId="7db837b616f7f0d6" providerId="LiveId" clId="{539A6AE2-ADE4-451C-8723-2D3536855B93}" dt="2023-07-26T09:26:13.665" v="30122" actId="14100"/>
        <pc:sldMkLst>
          <pc:docMk/>
          <pc:sldMk cId="1265003162" sldId="288"/>
        </pc:sldMkLst>
        <pc:spChg chg="mod">
          <ac:chgData name="Az B" userId="7db837b616f7f0d6" providerId="LiveId" clId="{539A6AE2-ADE4-451C-8723-2D3536855B93}" dt="2023-07-26T09:23:26.093" v="29847" actId="14100"/>
          <ac:spMkLst>
            <pc:docMk/>
            <pc:sldMk cId="1265003162" sldId="288"/>
            <ac:spMk id="2" creationId="{A69A71F4-F99E-8682-A180-F2F7954EA287}"/>
          </ac:spMkLst>
        </pc:spChg>
        <pc:spChg chg="mod">
          <ac:chgData name="Az B" userId="7db837b616f7f0d6" providerId="LiveId" clId="{539A6AE2-ADE4-451C-8723-2D3536855B93}" dt="2023-07-26T09:26:13.665" v="30122" actId="14100"/>
          <ac:spMkLst>
            <pc:docMk/>
            <pc:sldMk cId="1265003162" sldId="288"/>
            <ac:spMk id="3" creationId="{3517BC07-C447-AFA7-2074-88C985599C1D}"/>
          </ac:spMkLst>
        </pc:spChg>
      </pc:sldChg>
      <pc:sldChg chg="modSp add del mod">
        <pc:chgData name="Az B" userId="7db837b616f7f0d6" providerId="LiveId" clId="{539A6AE2-ADE4-451C-8723-2D3536855B93}" dt="2023-07-26T09:22:06.998" v="29839" actId="2696"/>
        <pc:sldMkLst>
          <pc:docMk/>
          <pc:sldMk cId="155405290" sldId="289"/>
        </pc:sldMkLst>
        <pc:spChg chg="mod">
          <ac:chgData name="Az B" userId="7db837b616f7f0d6" providerId="LiveId" clId="{539A6AE2-ADE4-451C-8723-2D3536855B93}" dt="2023-07-23T16:28:53.561" v="5478" actId="27636"/>
          <ac:spMkLst>
            <pc:docMk/>
            <pc:sldMk cId="155405290" sldId="289"/>
            <ac:spMk id="2" creationId="{A69A71F4-F99E-8682-A180-F2F7954EA287}"/>
          </ac:spMkLst>
        </pc:spChg>
        <pc:spChg chg="mod">
          <ac:chgData name="Az B" userId="7db837b616f7f0d6" providerId="LiveId" clId="{539A6AE2-ADE4-451C-8723-2D3536855B93}" dt="2023-07-23T16:29:25.534" v="5549" actId="120"/>
          <ac:spMkLst>
            <pc:docMk/>
            <pc:sldMk cId="155405290" sldId="289"/>
            <ac:spMk id="3" creationId="{3517BC07-C447-AFA7-2074-88C985599C1D}"/>
          </ac:spMkLst>
        </pc:spChg>
      </pc:sldChg>
      <pc:sldChg chg="modSp add mod">
        <pc:chgData name="Az B" userId="7db837b616f7f0d6" providerId="LiveId" clId="{539A6AE2-ADE4-451C-8723-2D3536855B93}" dt="2023-07-26T09:20:53.541" v="29829" actId="114"/>
        <pc:sldMkLst>
          <pc:docMk/>
          <pc:sldMk cId="179531508" sldId="290"/>
        </pc:sldMkLst>
        <pc:spChg chg="mod">
          <ac:chgData name="Az B" userId="7db837b616f7f0d6" providerId="LiveId" clId="{539A6AE2-ADE4-451C-8723-2D3536855B93}" dt="2023-07-26T09:16:07.834" v="29600" actId="14100"/>
          <ac:spMkLst>
            <pc:docMk/>
            <pc:sldMk cId="179531508" sldId="290"/>
            <ac:spMk id="2" creationId="{A69A71F4-F99E-8682-A180-F2F7954EA287}"/>
          </ac:spMkLst>
        </pc:spChg>
        <pc:spChg chg="mod">
          <ac:chgData name="Az B" userId="7db837b616f7f0d6" providerId="LiveId" clId="{539A6AE2-ADE4-451C-8723-2D3536855B93}" dt="2023-07-26T09:20:53.541" v="29829" actId="114"/>
          <ac:spMkLst>
            <pc:docMk/>
            <pc:sldMk cId="179531508" sldId="290"/>
            <ac:spMk id="3" creationId="{3517BC07-C447-AFA7-2074-88C985599C1D}"/>
          </ac:spMkLst>
        </pc:spChg>
      </pc:sldChg>
      <pc:sldChg chg="modSp add mod">
        <pc:chgData name="Az B" userId="7db837b616f7f0d6" providerId="LiveId" clId="{539A6AE2-ADE4-451C-8723-2D3536855B93}" dt="2023-07-26T09:15:18.507" v="29594" actId="20577"/>
        <pc:sldMkLst>
          <pc:docMk/>
          <pc:sldMk cId="3674358840" sldId="291"/>
        </pc:sldMkLst>
        <pc:spChg chg="mod">
          <ac:chgData name="Az B" userId="7db837b616f7f0d6" providerId="LiveId" clId="{539A6AE2-ADE4-451C-8723-2D3536855B93}" dt="2023-07-26T09:13:19.587" v="29360" actId="1076"/>
          <ac:spMkLst>
            <pc:docMk/>
            <pc:sldMk cId="3674358840" sldId="291"/>
            <ac:spMk id="2" creationId="{A69A71F4-F99E-8682-A180-F2F7954EA287}"/>
          </ac:spMkLst>
        </pc:spChg>
        <pc:spChg chg="mod">
          <ac:chgData name="Az B" userId="7db837b616f7f0d6" providerId="LiveId" clId="{539A6AE2-ADE4-451C-8723-2D3536855B93}" dt="2023-07-26T09:15:18.507" v="29594" actId="20577"/>
          <ac:spMkLst>
            <pc:docMk/>
            <pc:sldMk cId="3674358840" sldId="291"/>
            <ac:spMk id="3" creationId="{3517BC07-C447-AFA7-2074-88C985599C1D}"/>
          </ac:spMkLst>
        </pc:spChg>
        <pc:picChg chg="mod">
          <ac:chgData name="Az B" userId="7db837b616f7f0d6" providerId="LiveId" clId="{539A6AE2-ADE4-451C-8723-2D3536855B93}" dt="2023-07-26T09:13:08.367" v="29359" actId="1076"/>
          <ac:picMkLst>
            <pc:docMk/>
            <pc:sldMk cId="3674358840" sldId="291"/>
            <ac:picMk id="46" creationId="{2E60CDD6-E3E4-3E51-2BDE-035D91F246E0}"/>
          </ac:picMkLst>
        </pc:picChg>
      </pc:sldChg>
      <pc:sldChg chg="modSp add del mod">
        <pc:chgData name="Az B" userId="7db837b616f7f0d6" providerId="LiveId" clId="{539A6AE2-ADE4-451C-8723-2D3536855B93}" dt="2023-07-26T09:11:37.477" v="29320" actId="2696"/>
        <pc:sldMkLst>
          <pc:docMk/>
          <pc:sldMk cId="4118882099" sldId="292"/>
        </pc:sldMkLst>
        <pc:spChg chg="mod">
          <ac:chgData name="Az B" userId="7db837b616f7f0d6" providerId="LiveId" clId="{539A6AE2-ADE4-451C-8723-2D3536855B93}" dt="2023-07-23T16:25:48.873" v="5322" actId="120"/>
          <ac:spMkLst>
            <pc:docMk/>
            <pc:sldMk cId="4118882099" sldId="292"/>
            <ac:spMk id="3" creationId="{3517BC07-C447-AFA7-2074-88C985599C1D}"/>
          </ac:spMkLst>
        </pc:spChg>
      </pc:sldChg>
      <pc:sldChg chg="modSp add mod">
        <pc:chgData name="Az B" userId="7db837b616f7f0d6" providerId="LiveId" clId="{539A6AE2-ADE4-451C-8723-2D3536855B93}" dt="2023-07-26T10:39:07.862" v="32356" actId="1076"/>
        <pc:sldMkLst>
          <pc:docMk/>
          <pc:sldMk cId="3046444028" sldId="293"/>
        </pc:sldMkLst>
        <pc:spChg chg="mod">
          <ac:chgData name="Az B" userId="7db837b616f7f0d6" providerId="LiveId" clId="{539A6AE2-ADE4-451C-8723-2D3536855B93}" dt="2023-07-26T09:05:37.134" v="28903" actId="14100"/>
          <ac:spMkLst>
            <pc:docMk/>
            <pc:sldMk cId="3046444028" sldId="293"/>
            <ac:spMk id="2" creationId="{A69A71F4-F99E-8682-A180-F2F7954EA287}"/>
          </ac:spMkLst>
        </pc:spChg>
        <pc:spChg chg="mod">
          <ac:chgData name="Az B" userId="7db837b616f7f0d6" providerId="LiveId" clId="{539A6AE2-ADE4-451C-8723-2D3536855B93}" dt="2023-07-26T09:06:47.371" v="28930" actId="255"/>
          <ac:spMkLst>
            <pc:docMk/>
            <pc:sldMk cId="3046444028" sldId="293"/>
            <ac:spMk id="3" creationId="{3517BC07-C447-AFA7-2074-88C985599C1D}"/>
          </ac:spMkLst>
        </pc:spChg>
        <pc:picChg chg="mod">
          <ac:chgData name="Az B" userId="7db837b616f7f0d6" providerId="LiveId" clId="{539A6AE2-ADE4-451C-8723-2D3536855B93}" dt="2023-07-26T10:39:07.862" v="32356" actId="1076"/>
          <ac:picMkLst>
            <pc:docMk/>
            <pc:sldMk cId="3046444028" sldId="293"/>
            <ac:picMk id="46" creationId="{2E60CDD6-E3E4-3E51-2BDE-035D91F246E0}"/>
          </ac:picMkLst>
        </pc:picChg>
      </pc:sldChg>
      <pc:sldChg chg="modSp add mod">
        <pc:chgData name="Az B" userId="7db837b616f7f0d6" providerId="LiveId" clId="{539A6AE2-ADE4-451C-8723-2D3536855B93}" dt="2023-07-27T05:37:20.332" v="32435" actId="1076"/>
        <pc:sldMkLst>
          <pc:docMk/>
          <pc:sldMk cId="2127124325" sldId="294"/>
        </pc:sldMkLst>
        <pc:spChg chg="mod">
          <ac:chgData name="Az B" userId="7db837b616f7f0d6" providerId="LiveId" clId="{539A6AE2-ADE4-451C-8723-2D3536855B93}" dt="2023-07-26T08:44:30.589" v="27837" actId="14100"/>
          <ac:spMkLst>
            <pc:docMk/>
            <pc:sldMk cId="2127124325" sldId="294"/>
            <ac:spMk id="2" creationId="{A69A71F4-F99E-8682-A180-F2F7954EA287}"/>
          </ac:spMkLst>
        </pc:spChg>
        <pc:spChg chg="mod">
          <ac:chgData name="Az B" userId="7db837b616f7f0d6" providerId="LiveId" clId="{539A6AE2-ADE4-451C-8723-2D3536855B93}" dt="2023-07-26T08:53:01.094" v="28435" actId="20577"/>
          <ac:spMkLst>
            <pc:docMk/>
            <pc:sldMk cId="2127124325" sldId="294"/>
            <ac:spMk id="3" creationId="{3517BC07-C447-AFA7-2074-88C985599C1D}"/>
          </ac:spMkLst>
        </pc:spChg>
        <pc:picChg chg="mod">
          <ac:chgData name="Az B" userId="7db837b616f7f0d6" providerId="LiveId" clId="{539A6AE2-ADE4-451C-8723-2D3536855B93}" dt="2023-07-27T05:37:20.332" v="32435" actId="1076"/>
          <ac:picMkLst>
            <pc:docMk/>
            <pc:sldMk cId="2127124325" sldId="294"/>
            <ac:picMk id="46" creationId="{2E60CDD6-E3E4-3E51-2BDE-035D91F246E0}"/>
          </ac:picMkLst>
        </pc:picChg>
      </pc:sldChg>
      <pc:sldChg chg="modSp add del mod">
        <pc:chgData name="Az B" userId="7db837b616f7f0d6" providerId="LiveId" clId="{539A6AE2-ADE4-451C-8723-2D3536855B93}" dt="2023-07-26T08:53:28.696" v="28436" actId="2696"/>
        <pc:sldMkLst>
          <pc:docMk/>
          <pc:sldMk cId="3740893214" sldId="295"/>
        </pc:sldMkLst>
        <pc:spChg chg="mod">
          <ac:chgData name="Az B" userId="7db837b616f7f0d6" providerId="LiveId" clId="{539A6AE2-ADE4-451C-8723-2D3536855B93}" dt="2023-07-23T16:17:32.797" v="5078" actId="120"/>
          <ac:spMkLst>
            <pc:docMk/>
            <pc:sldMk cId="3740893214" sldId="295"/>
            <ac:spMk id="3" creationId="{3517BC07-C447-AFA7-2074-88C985599C1D}"/>
          </ac:spMkLst>
        </pc:spChg>
      </pc:sldChg>
      <pc:sldChg chg="modSp add del mod">
        <pc:chgData name="Az B" userId="7db837b616f7f0d6" providerId="LiveId" clId="{539A6AE2-ADE4-451C-8723-2D3536855B93}" dt="2023-07-26T08:54:17.125" v="28440" actId="2696"/>
        <pc:sldMkLst>
          <pc:docMk/>
          <pc:sldMk cId="3968007360" sldId="296"/>
        </pc:sldMkLst>
        <pc:spChg chg="mod">
          <ac:chgData name="Az B" userId="7db837b616f7f0d6" providerId="LiveId" clId="{539A6AE2-ADE4-451C-8723-2D3536855B93}" dt="2023-07-23T16:18:04.187" v="5083" actId="120"/>
          <ac:spMkLst>
            <pc:docMk/>
            <pc:sldMk cId="3968007360" sldId="296"/>
            <ac:spMk id="3" creationId="{3517BC07-C447-AFA7-2074-88C985599C1D}"/>
          </ac:spMkLst>
        </pc:spChg>
      </pc:sldChg>
      <pc:sldChg chg="new del">
        <pc:chgData name="Az B" userId="7db837b616f7f0d6" providerId="LiveId" clId="{539A6AE2-ADE4-451C-8723-2D3536855B93}" dt="2023-07-23T16:22:13.560" v="5237" actId="2696"/>
        <pc:sldMkLst>
          <pc:docMk/>
          <pc:sldMk cId="466042175" sldId="297"/>
        </pc:sldMkLst>
      </pc:sldChg>
      <pc:sldChg chg="modSp add del mod">
        <pc:chgData name="Az B" userId="7db837b616f7f0d6" providerId="LiveId" clId="{539A6AE2-ADE4-451C-8723-2D3536855B93}" dt="2023-07-26T09:10:36.186" v="29312" actId="2696"/>
        <pc:sldMkLst>
          <pc:docMk/>
          <pc:sldMk cId="3639871901" sldId="297"/>
        </pc:sldMkLst>
        <pc:spChg chg="mod">
          <ac:chgData name="Az B" userId="7db837b616f7f0d6" providerId="LiveId" clId="{539A6AE2-ADE4-451C-8723-2D3536855B93}" dt="2023-07-23T16:23:19.660" v="5248" actId="120"/>
          <ac:spMkLst>
            <pc:docMk/>
            <pc:sldMk cId="3639871901" sldId="297"/>
            <ac:spMk id="3" creationId="{3517BC07-C447-AFA7-2074-88C985599C1D}"/>
          </ac:spMkLst>
        </pc:spChg>
      </pc:sldChg>
      <pc:sldChg chg="add del ord">
        <pc:chgData name="Az B" userId="7db837b616f7f0d6" providerId="LiveId" clId="{539A6AE2-ADE4-451C-8723-2D3536855B93}" dt="2023-07-26T09:07:18.521" v="28935" actId="2696"/>
        <pc:sldMkLst>
          <pc:docMk/>
          <pc:sldMk cId="1193965328" sldId="298"/>
        </pc:sldMkLst>
      </pc:sldChg>
      <pc:sldChg chg="modSp add del mod">
        <pc:chgData name="Az B" userId="7db837b616f7f0d6" providerId="LiveId" clId="{539A6AE2-ADE4-451C-8723-2D3536855B93}" dt="2023-07-26T09:28:00.656" v="30156" actId="2696"/>
        <pc:sldMkLst>
          <pc:docMk/>
          <pc:sldMk cId="3305234917" sldId="299"/>
        </pc:sldMkLst>
        <pc:spChg chg="mod">
          <ac:chgData name="Az B" userId="7db837b616f7f0d6" providerId="LiveId" clId="{539A6AE2-ADE4-451C-8723-2D3536855B93}" dt="2023-07-23T16:32:15.615" v="5705" actId="120"/>
          <ac:spMkLst>
            <pc:docMk/>
            <pc:sldMk cId="3305234917" sldId="299"/>
            <ac:spMk id="3" creationId="{3517BC07-C447-AFA7-2074-88C985599C1D}"/>
          </ac:spMkLst>
        </pc:spChg>
      </pc:sldChg>
      <pc:sldChg chg="modSp add del mod">
        <pc:chgData name="Az B" userId="7db837b616f7f0d6" providerId="LiveId" clId="{539A6AE2-ADE4-451C-8723-2D3536855B93}" dt="2023-07-26T09:32:35.797" v="30349" actId="2696"/>
        <pc:sldMkLst>
          <pc:docMk/>
          <pc:sldMk cId="1303541030" sldId="300"/>
        </pc:sldMkLst>
        <pc:spChg chg="mod">
          <ac:chgData name="Az B" userId="7db837b616f7f0d6" providerId="LiveId" clId="{539A6AE2-ADE4-451C-8723-2D3536855B93}" dt="2023-07-25T15:48:00.637" v="8710" actId="14"/>
          <ac:spMkLst>
            <pc:docMk/>
            <pc:sldMk cId="1303541030" sldId="300"/>
            <ac:spMk id="3" creationId="{3517BC07-C447-AFA7-2074-88C985599C1D}"/>
          </ac:spMkLst>
        </pc:spChg>
      </pc:sldChg>
      <pc:sldChg chg="modSp add mod ord">
        <pc:chgData name="Az B" userId="7db837b616f7f0d6" providerId="LiveId" clId="{539A6AE2-ADE4-451C-8723-2D3536855B93}" dt="2023-07-26T10:09:14.510" v="31285" actId="14100"/>
        <pc:sldMkLst>
          <pc:docMk/>
          <pc:sldMk cId="466547920" sldId="301"/>
        </pc:sldMkLst>
        <pc:spChg chg="mod">
          <ac:chgData name="Az B" userId="7db837b616f7f0d6" providerId="LiveId" clId="{539A6AE2-ADE4-451C-8723-2D3536855B93}" dt="2023-07-26T10:07:27.547" v="31214" actId="14100"/>
          <ac:spMkLst>
            <pc:docMk/>
            <pc:sldMk cId="466547920" sldId="301"/>
            <ac:spMk id="2" creationId="{A69A71F4-F99E-8682-A180-F2F7954EA287}"/>
          </ac:spMkLst>
        </pc:spChg>
        <pc:spChg chg="mod">
          <ac:chgData name="Az B" userId="7db837b616f7f0d6" providerId="LiveId" clId="{539A6AE2-ADE4-451C-8723-2D3536855B93}" dt="2023-07-26T10:09:14.510" v="31285" actId="14100"/>
          <ac:spMkLst>
            <pc:docMk/>
            <pc:sldMk cId="466547920" sldId="301"/>
            <ac:spMk id="3" creationId="{3517BC07-C447-AFA7-2074-88C985599C1D}"/>
          </ac:spMkLst>
        </pc:spChg>
      </pc:sldChg>
      <pc:sldChg chg="add del">
        <pc:chgData name="Az B" userId="7db837b616f7f0d6" providerId="LiveId" clId="{539A6AE2-ADE4-451C-8723-2D3536855B93}" dt="2023-07-26T09:33:51.340" v="30350" actId="2696"/>
        <pc:sldMkLst>
          <pc:docMk/>
          <pc:sldMk cId="314111693" sldId="302"/>
        </pc:sldMkLst>
      </pc:sldChg>
      <pc:sldChg chg="addSp modSp add mod ord">
        <pc:chgData name="Az B" userId="7db837b616f7f0d6" providerId="LiveId" clId="{539A6AE2-ADE4-451C-8723-2D3536855B93}" dt="2023-07-26T09:44:08.398" v="30556" actId="255"/>
        <pc:sldMkLst>
          <pc:docMk/>
          <pc:sldMk cId="2613666970" sldId="303"/>
        </pc:sldMkLst>
        <pc:spChg chg="mod">
          <ac:chgData name="Az B" userId="7db837b616f7f0d6" providerId="LiveId" clId="{539A6AE2-ADE4-451C-8723-2D3536855B93}" dt="2023-07-26T09:44:08.398" v="30556" actId="255"/>
          <ac:spMkLst>
            <pc:docMk/>
            <pc:sldMk cId="2613666970" sldId="303"/>
            <ac:spMk id="2" creationId="{A69A71F4-F99E-8682-A180-F2F7954EA287}"/>
          </ac:spMkLst>
        </pc:spChg>
        <pc:spChg chg="mod">
          <ac:chgData name="Az B" userId="7db837b616f7f0d6" providerId="LiveId" clId="{539A6AE2-ADE4-451C-8723-2D3536855B93}" dt="2023-07-26T09:43:59.877" v="30555" actId="14100"/>
          <ac:spMkLst>
            <pc:docMk/>
            <pc:sldMk cId="2613666970" sldId="303"/>
            <ac:spMk id="3" creationId="{3517BC07-C447-AFA7-2074-88C985599C1D}"/>
          </ac:spMkLst>
        </pc:spChg>
        <pc:picChg chg="add mod">
          <ac:chgData name="Az B" userId="7db837b616f7f0d6" providerId="LiveId" clId="{539A6AE2-ADE4-451C-8723-2D3536855B93}" dt="2023-07-25T15:51:19.008" v="8711" actId="1076"/>
          <ac:picMkLst>
            <pc:docMk/>
            <pc:sldMk cId="2613666970" sldId="303"/>
            <ac:picMk id="5" creationId="{15CF7395-922F-3A37-0D58-C8336FF4619B}"/>
          </ac:picMkLst>
        </pc:picChg>
      </pc:sldChg>
      <pc:sldChg chg="modSp add del mod ord">
        <pc:chgData name="Az B" userId="7db837b616f7f0d6" providerId="LiveId" clId="{539A6AE2-ADE4-451C-8723-2D3536855B93}" dt="2023-07-25T19:25:30.058" v="23845" actId="2696"/>
        <pc:sldMkLst>
          <pc:docMk/>
          <pc:sldMk cId="1606760656" sldId="304"/>
        </pc:sldMkLst>
        <pc:spChg chg="mod">
          <ac:chgData name="Az B" userId="7db837b616f7f0d6" providerId="LiveId" clId="{539A6AE2-ADE4-451C-8723-2D3536855B93}" dt="2023-07-23T20:02:22.494" v="7494" actId="20577"/>
          <ac:spMkLst>
            <pc:docMk/>
            <pc:sldMk cId="1606760656" sldId="304"/>
            <ac:spMk id="3" creationId="{3517BC07-C447-AFA7-2074-88C985599C1D}"/>
          </ac:spMkLst>
        </pc:spChg>
      </pc:sldChg>
      <pc:sldChg chg="modSp add mod">
        <pc:chgData name="Az B" userId="7db837b616f7f0d6" providerId="LiveId" clId="{539A6AE2-ADE4-451C-8723-2D3536855B93}" dt="2023-07-26T09:39:17.415" v="30481" actId="255"/>
        <pc:sldMkLst>
          <pc:docMk/>
          <pc:sldMk cId="2321972541" sldId="305"/>
        </pc:sldMkLst>
        <pc:spChg chg="mod">
          <ac:chgData name="Az B" userId="7db837b616f7f0d6" providerId="LiveId" clId="{539A6AE2-ADE4-451C-8723-2D3536855B93}" dt="2023-07-26T09:37:39.628" v="30404" actId="14100"/>
          <ac:spMkLst>
            <pc:docMk/>
            <pc:sldMk cId="2321972541" sldId="305"/>
            <ac:spMk id="2" creationId="{A69A71F4-F99E-8682-A180-F2F7954EA287}"/>
          </ac:spMkLst>
        </pc:spChg>
        <pc:spChg chg="mod">
          <ac:chgData name="Az B" userId="7db837b616f7f0d6" providerId="LiveId" clId="{539A6AE2-ADE4-451C-8723-2D3536855B93}" dt="2023-07-26T09:39:17.415" v="30481" actId="255"/>
          <ac:spMkLst>
            <pc:docMk/>
            <pc:sldMk cId="2321972541" sldId="305"/>
            <ac:spMk id="3" creationId="{3517BC07-C447-AFA7-2074-88C985599C1D}"/>
          </ac:spMkLst>
        </pc:spChg>
      </pc:sldChg>
      <pc:sldChg chg="addSp delSp modSp add mod">
        <pc:chgData name="Az B" userId="7db837b616f7f0d6" providerId="LiveId" clId="{539A6AE2-ADE4-451C-8723-2D3536855B93}" dt="2023-07-26T09:44:47.055" v="30563" actId="14100"/>
        <pc:sldMkLst>
          <pc:docMk/>
          <pc:sldMk cId="2770656369" sldId="306"/>
        </pc:sldMkLst>
        <pc:spChg chg="mod">
          <ac:chgData name="Az B" userId="7db837b616f7f0d6" providerId="LiveId" clId="{539A6AE2-ADE4-451C-8723-2D3536855B93}" dt="2023-07-26T09:44:47.055" v="30563" actId="14100"/>
          <ac:spMkLst>
            <pc:docMk/>
            <pc:sldMk cId="2770656369" sldId="306"/>
            <ac:spMk id="2" creationId="{A69A71F4-F99E-8682-A180-F2F7954EA287}"/>
          </ac:spMkLst>
        </pc:spChg>
        <pc:picChg chg="del mod">
          <ac:chgData name="Az B" userId="7db837b616f7f0d6" providerId="LiveId" clId="{539A6AE2-ADE4-451C-8723-2D3536855B93}" dt="2023-07-23T19:55:09.184" v="7315" actId="478"/>
          <ac:picMkLst>
            <pc:docMk/>
            <pc:sldMk cId="2770656369" sldId="306"/>
            <ac:picMk id="5" creationId="{15CF7395-922F-3A37-0D58-C8336FF4619B}"/>
          </ac:picMkLst>
        </pc:picChg>
        <pc:picChg chg="add mod">
          <ac:chgData name="Az B" userId="7db837b616f7f0d6" providerId="LiveId" clId="{539A6AE2-ADE4-451C-8723-2D3536855B93}" dt="2023-07-23T19:56:13.197" v="7372" actId="14100"/>
          <ac:picMkLst>
            <pc:docMk/>
            <pc:sldMk cId="2770656369" sldId="306"/>
            <ac:picMk id="6" creationId="{3DA978B7-18EB-B8CA-B70D-5752C359D0D6}"/>
          </ac:picMkLst>
        </pc:picChg>
      </pc:sldChg>
      <pc:sldChg chg="modSp add mod ord">
        <pc:chgData name="Az B" userId="7db837b616f7f0d6" providerId="LiveId" clId="{539A6AE2-ADE4-451C-8723-2D3536855B93}" dt="2023-07-26T10:06:46.973" v="31204" actId="207"/>
        <pc:sldMkLst>
          <pc:docMk/>
          <pc:sldMk cId="191580521" sldId="307"/>
        </pc:sldMkLst>
        <pc:spChg chg="mod">
          <ac:chgData name="Az B" userId="7db837b616f7f0d6" providerId="LiveId" clId="{539A6AE2-ADE4-451C-8723-2D3536855B93}" dt="2023-07-26T10:06:38.312" v="31203" actId="14100"/>
          <ac:spMkLst>
            <pc:docMk/>
            <pc:sldMk cId="191580521" sldId="307"/>
            <ac:spMk id="2" creationId="{A69A71F4-F99E-8682-A180-F2F7954EA287}"/>
          </ac:spMkLst>
        </pc:spChg>
        <pc:spChg chg="mod">
          <ac:chgData name="Az B" userId="7db837b616f7f0d6" providerId="LiveId" clId="{539A6AE2-ADE4-451C-8723-2D3536855B93}" dt="2023-07-26T10:06:46.973" v="31204" actId="207"/>
          <ac:spMkLst>
            <pc:docMk/>
            <pc:sldMk cId="191580521" sldId="307"/>
            <ac:spMk id="3" creationId="{3517BC07-C447-AFA7-2074-88C985599C1D}"/>
          </ac:spMkLst>
        </pc:spChg>
      </pc:sldChg>
      <pc:sldChg chg="addSp delSp modSp add del mod">
        <pc:chgData name="Az B" userId="7db837b616f7f0d6" providerId="LiveId" clId="{539A6AE2-ADE4-451C-8723-2D3536855B93}" dt="2023-07-23T19:59:23.283" v="7405" actId="2696"/>
        <pc:sldMkLst>
          <pc:docMk/>
          <pc:sldMk cId="1644661794" sldId="307"/>
        </pc:sldMkLst>
        <pc:spChg chg="mod">
          <ac:chgData name="Az B" userId="7db837b616f7f0d6" providerId="LiveId" clId="{539A6AE2-ADE4-451C-8723-2D3536855B93}" dt="2023-07-23T19:58:55.059" v="7404" actId="20577"/>
          <ac:spMkLst>
            <pc:docMk/>
            <pc:sldMk cId="1644661794" sldId="307"/>
            <ac:spMk id="2" creationId="{A69A71F4-F99E-8682-A180-F2F7954EA287}"/>
          </ac:spMkLst>
        </pc:spChg>
        <pc:picChg chg="add mod">
          <ac:chgData name="Az B" userId="7db837b616f7f0d6" providerId="LiveId" clId="{539A6AE2-ADE4-451C-8723-2D3536855B93}" dt="2023-07-23T19:58:43.007" v="7380" actId="14100"/>
          <ac:picMkLst>
            <pc:docMk/>
            <pc:sldMk cId="1644661794" sldId="307"/>
            <ac:picMk id="5" creationId="{CED1B7A7-F158-BAFF-F3BF-CAD15DB45C00}"/>
          </ac:picMkLst>
        </pc:picChg>
        <pc:picChg chg="del">
          <ac:chgData name="Az B" userId="7db837b616f7f0d6" providerId="LiveId" clId="{539A6AE2-ADE4-451C-8723-2D3536855B93}" dt="2023-07-23T19:58:24.491" v="7374" actId="478"/>
          <ac:picMkLst>
            <pc:docMk/>
            <pc:sldMk cId="1644661794" sldId="307"/>
            <ac:picMk id="6" creationId="{3DA978B7-18EB-B8CA-B70D-5752C359D0D6}"/>
          </ac:picMkLst>
        </pc:picChg>
      </pc:sldChg>
      <pc:sldChg chg="modSp add del mod ord">
        <pc:chgData name="Az B" userId="7db837b616f7f0d6" providerId="LiveId" clId="{539A6AE2-ADE4-451C-8723-2D3536855B93}" dt="2023-07-26T09:42:51.765" v="30545" actId="2696"/>
        <pc:sldMkLst>
          <pc:docMk/>
          <pc:sldMk cId="2344341257" sldId="308"/>
        </pc:sldMkLst>
        <pc:spChg chg="mod">
          <ac:chgData name="Az B" userId="7db837b616f7f0d6" providerId="LiveId" clId="{539A6AE2-ADE4-451C-8723-2D3536855B93}" dt="2023-07-23T20:17:03.208" v="8496" actId="14100"/>
          <ac:spMkLst>
            <pc:docMk/>
            <pc:sldMk cId="2344341257" sldId="308"/>
            <ac:spMk id="2" creationId="{A69A71F4-F99E-8682-A180-F2F7954EA287}"/>
          </ac:spMkLst>
        </pc:spChg>
        <pc:spChg chg="mod">
          <ac:chgData name="Az B" userId="7db837b616f7f0d6" providerId="LiveId" clId="{539A6AE2-ADE4-451C-8723-2D3536855B93}" dt="2023-07-23T20:18:14.833" v="8543"/>
          <ac:spMkLst>
            <pc:docMk/>
            <pc:sldMk cId="2344341257" sldId="308"/>
            <ac:spMk id="3" creationId="{3517BC07-C447-AFA7-2074-88C985599C1D}"/>
          </ac:spMkLst>
        </pc:spChg>
      </pc:sldChg>
      <pc:sldChg chg="add del ord">
        <pc:chgData name="Az B" userId="7db837b616f7f0d6" providerId="LiveId" clId="{539A6AE2-ADE4-451C-8723-2D3536855B93}" dt="2023-07-26T09:43:10.020" v="30546" actId="2696"/>
        <pc:sldMkLst>
          <pc:docMk/>
          <pc:sldMk cId="737931476" sldId="309"/>
        </pc:sldMkLst>
      </pc:sldChg>
      <pc:sldChg chg="modSp add mod">
        <pc:chgData name="Az B" userId="7db837b616f7f0d6" providerId="LiveId" clId="{539A6AE2-ADE4-451C-8723-2D3536855B93}" dt="2023-07-27T05:42:37.497" v="32438" actId="1076"/>
        <pc:sldMkLst>
          <pc:docMk/>
          <pc:sldMk cId="492612138" sldId="310"/>
        </pc:sldMkLst>
        <pc:spChg chg="mod">
          <ac:chgData name="Az B" userId="7db837b616f7f0d6" providerId="LiveId" clId="{539A6AE2-ADE4-451C-8723-2D3536855B93}" dt="2023-07-26T09:41:34.528" v="30499" actId="14100"/>
          <ac:spMkLst>
            <pc:docMk/>
            <pc:sldMk cId="492612138" sldId="310"/>
            <ac:spMk id="2" creationId="{A69A71F4-F99E-8682-A180-F2F7954EA287}"/>
          </ac:spMkLst>
        </pc:spChg>
        <pc:spChg chg="mod">
          <ac:chgData name="Az B" userId="7db837b616f7f0d6" providerId="LiveId" clId="{539A6AE2-ADE4-451C-8723-2D3536855B93}" dt="2023-07-27T05:42:37.497" v="32438" actId="1076"/>
          <ac:spMkLst>
            <pc:docMk/>
            <pc:sldMk cId="492612138" sldId="310"/>
            <ac:spMk id="3" creationId="{3517BC07-C447-AFA7-2074-88C985599C1D}"/>
          </ac:spMkLst>
        </pc:spChg>
      </pc:sldChg>
      <pc:sldChg chg="modSp add mod ord">
        <pc:chgData name="Az B" userId="7db837b616f7f0d6" providerId="LiveId" clId="{539A6AE2-ADE4-451C-8723-2D3536855B93}" dt="2023-07-26T09:52:43.658" v="30811" actId="20577"/>
        <pc:sldMkLst>
          <pc:docMk/>
          <pc:sldMk cId="1927534977" sldId="311"/>
        </pc:sldMkLst>
        <pc:spChg chg="mod">
          <ac:chgData name="Az B" userId="7db837b616f7f0d6" providerId="LiveId" clId="{539A6AE2-ADE4-451C-8723-2D3536855B93}" dt="2023-07-26T09:52:03.656" v="30716" actId="14100"/>
          <ac:spMkLst>
            <pc:docMk/>
            <pc:sldMk cId="1927534977" sldId="311"/>
            <ac:spMk id="2" creationId="{A69A71F4-F99E-8682-A180-F2F7954EA287}"/>
          </ac:spMkLst>
        </pc:spChg>
        <pc:spChg chg="mod">
          <ac:chgData name="Az B" userId="7db837b616f7f0d6" providerId="LiveId" clId="{539A6AE2-ADE4-451C-8723-2D3536855B93}" dt="2023-07-26T09:52:43.658" v="30811" actId="20577"/>
          <ac:spMkLst>
            <pc:docMk/>
            <pc:sldMk cId="1927534977" sldId="311"/>
            <ac:spMk id="3" creationId="{3517BC07-C447-AFA7-2074-88C985599C1D}"/>
          </ac:spMkLst>
        </pc:spChg>
      </pc:sldChg>
      <pc:sldChg chg="modSp add del mod ord">
        <pc:chgData name="Az B" userId="7db837b616f7f0d6" providerId="LiveId" clId="{539A6AE2-ADE4-451C-8723-2D3536855B93}" dt="2023-07-26T10:01:38.948" v="31047" actId="2696"/>
        <pc:sldMkLst>
          <pc:docMk/>
          <pc:sldMk cId="3995209145" sldId="312"/>
        </pc:sldMkLst>
        <pc:spChg chg="mod">
          <ac:chgData name="Az B" userId="7db837b616f7f0d6" providerId="LiveId" clId="{539A6AE2-ADE4-451C-8723-2D3536855B93}" dt="2023-07-25T18:00:08.592" v="19693"/>
          <ac:spMkLst>
            <pc:docMk/>
            <pc:sldMk cId="3995209145" sldId="312"/>
            <ac:spMk id="2" creationId="{A69A71F4-F99E-8682-A180-F2F7954EA287}"/>
          </ac:spMkLst>
        </pc:spChg>
        <pc:spChg chg="mod">
          <ac:chgData name="Az B" userId="7db837b616f7f0d6" providerId="LiveId" clId="{539A6AE2-ADE4-451C-8723-2D3536855B93}" dt="2023-07-25T18:38:06.839" v="21600" actId="20577"/>
          <ac:spMkLst>
            <pc:docMk/>
            <pc:sldMk cId="3995209145" sldId="312"/>
            <ac:spMk id="3" creationId="{3517BC07-C447-AFA7-2074-88C985599C1D}"/>
          </ac:spMkLst>
        </pc:spChg>
      </pc:sldChg>
      <pc:sldChg chg="modSp add del mod">
        <pc:chgData name="Az B" userId="7db837b616f7f0d6" providerId="LiveId" clId="{539A6AE2-ADE4-451C-8723-2D3536855B93}" dt="2023-07-26T09:43:16.325" v="30547" actId="2696"/>
        <pc:sldMkLst>
          <pc:docMk/>
          <pc:sldMk cId="2375473264" sldId="313"/>
        </pc:sldMkLst>
        <pc:spChg chg="mod">
          <ac:chgData name="Az B" userId="7db837b616f7f0d6" providerId="LiveId" clId="{539A6AE2-ADE4-451C-8723-2D3536855B93}" dt="2023-07-23T20:20:42.518" v="8608" actId="20577"/>
          <ac:spMkLst>
            <pc:docMk/>
            <pc:sldMk cId="2375473264" sldId="313"/>
            <ac:spMk id="3" creationId="{3517BC07-C447-AFA7-2074-88C985599C1D}"/>
          </ac:spMkLst>
        </pc:spChg>
      </pc:sldChg>
      <pc:sldChg chg="modSp add mod ord">
        <pc:chgData name="Az B" userId="7db837b616f7f0d6" providerId="LiveId" clId="{539A6AE2-ADE4-451C-8723-2D3536855B93}" dt="2023-07-26T10:35:14.045" v="32329" actId="207"/>
        <pc:sldMkLst>
          <pc:docMk/>
          <pc:sldMk cId="3911571125" sldId="314"/>
        </pc:sldMkLst>
        <pc:spChg chg="mod">
          <ac:chgData name="Az B" userId="7db837b616f7f0d6" providerId="LiveId" clId="{539A6AE2-ADE4-451C-8723-2D3536855B93}" dt="2023-07-26T10:34:44.721" v="32317" actId="14100"/>
          <ac:spMkLst>
            <pc:docMk/>
            <pc:sldMk cId="3911571125" sldId="314"/>
            <ac:spMk id="2" creationId="{A69A71F4-F99E-8682-A180-F2F7954EA287}"/>
          </ac:spMkLst>
        </pc:spChg>
        <pc:spChg chg="mod">
          <ac:chgData name="Az B" userId="7db837b616f7f0d6" providerId="LiveId" clId="{539A6AE2-ADE4-451C-8723-2D3536855B93}" dt="2023-07-26T10:35:14.045" v="32329" actId="207"/>
          <ac:spMkLst>
            <pc:docMk/>
            <pc:sldMk cId="3911571125" sldId="314"/>
            <ac:spMk id="3" creationId="{3517BC07-C447-AFA7-2074-88C985599C1D}"/>
          </ac:spMkLst>
        </pc:spChg>
        <pc:picChg chg="mod">
          <ac:chgData name="Az B" userId="7db837b616f7f0d6" providerId="LiveId" clId="{539A6AE2-ADE4-451C-8723-2D3536855B93}" dt="2023-07-25T16:28:03.042" v="9403" actId="1076"/>
          <ac:picMkLst>
            <pc:docMk/>
            <pc:sldMk cId="3911571125" sldId="314"/>
            <ac:picMk id="46" creationId="{2E60CDD6-E3E4-3E51-2BDE-035D91F246E0}"/>
          </ac:picMkLst>
        </pc:picChg>
      </pc:sldChg>
      <pc:sldChg chg="modSp add mod ord">
        <pc:chgData name="Az B" userId="7db837b616f7f0d6" providerId="LiveId" clId="{539A6AE2-ADE4-451C-8723-2D3536855B93}" dt="2023-07-26T10:35:05.734" v="32328" actId="207"/>
        <pc:sldMkLst>
          <pc:docMk/>
          <pc:sldMk cId="3624013808" sldId="315"/>
        </pc:sldMkLst>
        <pc:spChg chg="mod">
          <ac:chgData name="Az B" userId="7db837b616f7f0d6" providerId="LiveId" clId="{539A6AE2-ADE4-451C-8723-2D3536855B93}" dt="2023-07-26T10:34:59.102" v="32327" actId="14100"/>
          <ac:spMkLst>
            <pc:docMk/>
            <pc:sldMk cId="3624013808" sldId="315"/>
            <ac:spMk id="2" creationId="{A69A71F4-F99E-8682-A180-F2F7954EA287}"/>
          </ac:spMkLst>
        </pc:spChg>
        <pc:spChg chg="mod">
          <ac:chgData name="Az B" userId="7db837b616f7f0d6" providerId="LiveId" clId="{539A6AE2-ADE4-451C-8723-2D3536855B93}" dt="2023-07-26T10:35:05.734" v="32328" actId="207"/>
          <ac:spMkLst>
            <pc:docMk/>
            <pc:sldMk cId="3624013808" sldId="315"/>
            <ac:spMk id="3" creationId="{3517BC07-C447-AFA7-2074-88C985599C1D}"/>
          </ac:spMkLst>
        </pc:spChg>
        <pc:picChg chg="mod">
          <ac:chgData name="Az B" userId="7db837b616f7f0d6" providerId="LiveId" clId="{539A6AE2-ADE4-451C-8723-2D3536855B93}" dt="2023-07-25T16:38:18.323" v="10820" actId="1076"/>
          <ac:picMkLst>
            <pc:docMk/>
            <pc:sldMk cId="3624013808" sldId="315"/>
            <ac:picMk id="46" creationId="{2E60CDD6-E3E4-3E51-2BDE-035D91F246E0}"/>
          </ac:picMkLst>
        </pc:picChg>
      </pc:sldChg>
      <pc:sldChg chg="modSp add mod">
        <pc:chgData name="Az B" userId="7db837b616f7f0d6" providerId="LiveId" clId="{539A6AE2-ADE4-451C-8723-2D3536855B93}" dt="2023-07-26T10:35:34.718" v="32334" actId="207"/>
        <pc:sldMkLst>
          <pc:docMk/>
          <pc:sldMk cId="368356007" sldId="316"/>
        </pc:sldMkLst>
        <pc:spChg chg="mod">
          <ac:chgData name="Az B" userId="7db837b616f7f0d6" providerId="LiveId" clId="{539A6AE2-ADE4-451C-8723-2D3536855B93}" dt="2023-07-26T10:35:28.597" v="32333" actId="14100"/>
          <ac:spMkLst>
            <pc:docMk/>
            <pc:sldMk cId="368356007" sldId="316"/>
            <ac:spMk id="2" creationId="{A69A71F4-F99E-8682-A180-F2F7954EA287}"/>
          </ac:spMkLst>
        </pc:spChg>
        <pc:spChg chg="mod">
          <ac:chgData name="Az B" userId="7db837b616f7f0d6" providerId="LiveId" clId="{539A6AE2-ADE4-451C-8723-2D3536855B93}" dt="2023-07-26T10:35:34.718" v="32334" actId="207"/>
          <ac:spMkLst>
            <pc:docMk/>
            <pc:sldMk cId="368356007" sldId="316"/>
            <ac:spMk id="3" creationId="{3517BC07-C447-AFA7-2074-88C985599C1D}"/>
          </ac:spMkLst>
        </pc:spChg>
      </pc:sldChg>
      <pc:sldChg chg="modSp add mod ord">
        <pc:chgData name="Az B" userId="7db837b616f7f0d6" providerId="LiveId" clId="{539A6AE2-ADE4-451C-8723-2D3536855B93}" dt="2023-07-26T10:34:17.834" v="32307" actId="207"/>
        <pc:sldMkLst>
          <pc:docMk/>
          <pc:sldMk cId="764741567" sldId="317"/>
        </pc:sldMkLst>
        <pc:spChg chg="mod">
          <ac:chgData name="Az B" userId="7db837b616f7f0d6" providerId="LiveId" clId="{539A6AE2-ADE4-451C-8723-2D3536855B93}" dt="2023-07-26T10:34:10.909" v="32306" actId="14100"/>
          <ac:spMkLst>
            <pc:docMk/>
            <pc:sldMk cId="764741567" sldId="317"/>
            <ac:spMk id="2" creationId="{A69A71F4-F99E-8682-A180-F2F7954EA287}"/>
          </ac:spMkLst>
        </pc:spChg>
        <pc:spChg chg="mod">
          <ac:chgData name="Az B" userId="7db837b616f7f0d6" providerId="LiveId" clId="{539A6AE2-ADE4-451C-8723-2D3536855B93}" dt="2023-07-26T10:34:17.834" v="32307" actId="207"/>
          <ac:spMkLst>
            <pc:docMk/>
            <pc:sldMk cId="764741567" sldId="317"/>
            <ac:spMk id="3" creationId="{3517BC07-C447-AFA7-2074-88C985599C1D}"/>
          </ac:spMkLst>
        </pc:spChg>
      </pc:sldChg>
      <pc:sldChg chg="modSp add mod">
        <pc:chgData name="Az B" userId="7db837b616f7f0d6" providerId="LiveId" clId="{539A6AE2-ADE4-451C-8723-2D3536855B93}" dt="2023-07-26T10:36:20.231" v="32345" actId="207"/>
        <pc:sldMkLst>
          <pc:docMk/>
          <pc:sldMk cId="4034308991" sldId="318"/>
        </pc:sldMkLst>
        <pc:spChg chg="mod">
          <ac:chgData name="Az B" userId="7db837b616f7f0d6" providerId="LiveId" clId="{539A6AE2-ADE4-451C-8723-2D3536855B93}" dt="2023-07-26T10:36:13.833" v="32344" actId="14100"/>
          <ac:spMkLst>
            <pc:docMk/>
            <pc:sldMk cId="4034308991" sldId="318"/>
            <ac:spMk id="2" creationId="{A69A71F4-F99E-8682-A180-F2F7954EA287}"/>
          </ac:spMkLst>
        </pc:spChg>
        <pc:spChg chg="mod">
          <ac:chgData name="Az B" userId="7db837b616f7f0d6" providerId="LiveId" clId="{539A6AE2-ADE4-451C-8723-2D3536855B93}" dt="2023-07-26T10:36:20.231" v="32345" actId="207"/>
          <ac:spMkLst>
            <pc:docMk/>
            <pc:sldMk cId="4034308991" sldId="318"/>
            <ac:spMk id="3" creationId="{3517BC07-C447-AFA7-2074-88C985599C1D}"/>
          </ac:spMkLst>
        </pc:spChg>
      </pc:sldChg>
      <pc:sldChg chg="modSp add mod">
        <pc:chgData name="Az B" userId="7db837b616f7f0d6" providerId="LiveId" clId="{539A6AE2-ADE4-451C-8723-2D3536855B93}" dt="2023-07-26T10:36:00.125" v="32340" actId="207"/>
        <pc:sldMkLst>
          <pc:docMk/>
          <pc:sldMk cId="517928242" sldId="319"/>
        </pc:sldMkLst>
        <pc:spChg chg="mod">
          <ac:chgData name="Az B" userId="7db837b616f7f0d6" providerId="LiveId" clId="{539A6AE2-ADE4-451C-8723-2D3536855B93}" dt="2023-07-26T10:35:52.877" v="32339" actId="14100"/>
          <ac:spMkLst>
            <pc:docMk/>
            <pc:sldMk cId="517928242" sldId="319"/>
            <ac:spMk id="2" creationId="{A69A71F4-F99E-8682-A180-F2F7954EA287}"/>
          </ac:spMkLst>
        </pc:spChg>
        <pc:spChg chg="mod">
          <ac:chgData name="Az B" userId="7db837b616f7f0d6" providerId="LiveId" clId="{539A6AE2-ADE4-451C-8723-2D3536855B93}" dt="2023-07-26T10:36:00.125" v="32340" actId="207"/>
          <ac:spMkLst>
            <pc:docMk/>
            <pc:sldMk cId="517928242" sldId="319"/>
            <ac:spMk id="3" creationId="{3517BC07-C447-AFA7-2074-88C985599C1D}"/>
          </ac:spMkLst>
        </pc:spChg>
      </pc:sldChg>
      <pc:sldChg chg="modSp add del mod">
        <pc:chgData name="Az B" userId="7db837b616f7f0d6" providerId="LiveId" clId="{539A6AE2-ADE4-451C-8723-2D3536855B93}" dt="2023-07-26T10:36:27.809" v="32346" actId="2696"/>
        <pc:sldMkLst>
          <pc:docMk/>
          <pc:sldMk cId="1546864617" sldId="320"/>
        </pc:sldMkLst>
        <pc:spChg chg="mod">
          <ac:chgData name="Az B" userId="7db837b616f7f0d6" providerId="LiveId" clId="{539A6AE2-ADE4-451C-8723-2D3536855B93}" dt="2023-07-25T17:27:51.962" v="17204" actId="27636"/>
          <ac:spMkLst>
            <pc:docMk/>
            <pc:sldMk cId="1546864617" sldId="320"/>
            <ac:spMk id="3" creationId="{3517BC07-C447-AFA7-2074-88C985599C1D}"/>
          </ac:spMkLst>
        </pc:spChg>
      </pc:sldChg>
      <pc:sldChg chg="modSp add del mod ord">
        <pc:chgData name="Az B" userId="7db837b616f7f0d6" providerId="LiveId" clId="{539A6AE2-ADE4-451C-8723-2D3536855B93}" dt="2023-07-26T09:55:57.952" v="30961" actId="2696"/>
        <pc:sldMkLst>
          <pc:docMk/>
          <pc:sldMk cId="1407200484" sldId="321"/>
        </pc:sldMkLst>
        <pc:spChg chg="mod">
          <ac:chgData name="Az B" userId="7db837b616f7f0d6" providerId="LiveId" clId="{539A6AE2-ADE4-451C-8723-2D3536855B93}" dt="2023-07-25T17:50:58.784" v="19001"/>
          <ac:spMkLst>
            <pc:docMk/>
            <pc:sldMk cId="1407200484" sldId="321"/>
            <ac:spMk id="2" creationId="{A69A71F4-F99E-8682-A180-F2F7954EA287}"/>
          </ac:spMkLst>
        </pc:spChg>
        <pc:spChg chg="mod">
          <ac:chgData name="Az B" userId="7db837b616f7f0d6" providerId="LiveId" clId="{539A6AE2-ADE4-451C-8723-2D3536855B93}" dt="2023-07-26T07:19:17.668" v="24147" actId="20577"/>
          <ac:spMkLst>
            <pc:docMk/>
            <pc:sldMk cId="1407200484" sldId="321"/>
            <ac:spMk id="3" creationId="{3517BC07-C447-AFA7-2074-88C985599C1D}"/>
          </ac:spMkLst>
        </pc:spChg>
        <pc:picChg chg="mod">
          <ac:chgData name="Az B" userId="7db837b616f7f0d6" providerId="LiveId" clId="{539A6AE2-ADE4-451C-8723-2D3536855B93}" dt="2023-07-25T18:39:57.631" v="21663" actId="1076"/>
          <ac:picMkLst>
            <pc:docMk/>
            <pc:sldMk cId="1407200484" sldId="321"/>
            <ac:picMk id="46" creationId="{2E60CDD6-E3E4-3E51-2BDE-035D91F246E0}"/>
          </ac:picMkLst>
        </pc:picChg>
      </pc:sldChg>
      <pc:sldChg chg="modSp add del mod">
        <pc:chgData name="Az B" userId="7db837b616f7f0d6" providerId="LiveId" clId="{539A6AE2-ADE4-451C-8723-2D3536855B93}" dt="2023-07-26T10:00:25.810" v="31036" actId="2696"/>
        <pc:sldMkLst>
          <pc:docMk/>
          <pc:sldMk cId="3563820073" sldId="322"/>
        </pc:sldMkLst>
        <pc:spChg chg="mod">
          <ac:chgData name="Az B" userId="7db837b616f7f0d6" providerId="LiveId" clId="{539A6AE2-ADE4-451C-8723-2D3536855B93}" dt="2023-07-25T17:42:02.262" v="18438"/>
          <ac:spMkLst>
            <pc:docMk/>
            <pc:sldMk cId="3563820073" sldId="322"/>
            <ac:spMk id="2" creationId="{A69A71F4-F99E-8682-A180-F2F7954EA287}"/>
          </ac:spMkLst>
        </pc:spChg>
        <pc:spChg chg="mod">
          <ac:chgData name="Az B" userId="7db837b616f7f0d6" providerId="LiveId" clId="{539A6AE2-ADE4-451C-8723-2D3536855B93}" dt="2023-07-25T18:40:38.334" v="21727" actId="20577"/>
          <ac:spMkLst>
            <pc:docMk/>
            <pc:sldMk cId="3563820073" sldId="322"/>
            <ac:spMk id="3" creationId="{3517BC07-C447-AFA7-2074-88C985599C1D}"/>
          </ac:spMkLst>
        </pc:spChg>
        <pc:picChg chg="mod">
          <ac:chgData name="Az B" userId="7db837b616f7f0d6" providerId="LiveId" clId="{539A6AE2-ADE4-451C-8723-2D3536855B93}" dt="2023-07-25T17:56:03.960" v="19346" actId="1076"/>
          <ac:picMkLst>
            <pc:docMk/>
            <pc:sldMk cId="3563820073" sldId="322"/>
            <ac:picMk id="46" creationId="{2E60CDD6-E3E4-3E51-2BDE-035D91F246E0}"/>
          </ac:picMkLst>
        </pc:picChg>
      </pc:sldChg>
      <pc:sldChg chg="modSp add mod ord">
        <pc:chgData name="Az B" userId="7db837b616f7f0d6" providerId="LiveId" clId="{539A6AE2-ADE4-451C-8723-2D3536855B93}" dt="2023-07-26T09:46:30.935" v="30643" actId="20577"/>
        <pc:sldMkLst>
          <pc:docMk/>
          <pc:sldMk cId="2977674552" sldId="323"/>
        </pc:sldMkLst>
        <pc:spChg chg="mod">
          <ac:chgData name="Az B" userId="7db837b616f7f0d6" providerId="LiveId" clId="{539A6AE2-ADE4-451C-8723-2D3536855B93}" dt="2023-07-26T09:45:48.641" v="30572" actId="14100"/>
          <ac:spMkLst>
            <pc:docMk/>
            <pc:sldMk cId="2977674552" sldId="323"/>
            <ac:spMk id="2" creationId="{A69A71F4-F99E-8682-A180-F2F7954EA287}"/>
          </ac:spMkLst>
        </pc:spChg>
        <pc:spChg chg="mod">
          <ac:chgData name="Az B" userId="7db837b616f7f0d6" providerId="LiveId" clId="{539A6AE2-ADE4-451C-8723-2D3536855B93}" dt="2023-07-26T09:46:30.935" v="30643" actId="20577"/>
          <ac:spMkLst>
            <pc:docMk/>
            <pc:sldMk cId="2977674552" sldId="323"/>
            <ac:spMk id="3" creationId="{3517BC07-C447-AFA7-2074-88C985599C1D}"/>
          </ac:spMkLst>
        </pc:spChg>
      </pc:sldChg>
      <pc:sldChg chg="modSp add mod">
        <pc:chgData name="Az B" userId="7db837b616f7f0d6" providerId="LiveId" clId="{539A6AE2-ADE4-451C-8723-2D3536855B93}" dt="2023-07-27T05:47:08.499" v="32480" actId="20577"/>
        <pc:sldMkLst>
          <pc:docMk/>
          <pc:sldMk cId="2828212548" sldId="324"/>
        </pc:sldMkLst>
        <pc:spChg chg="mod">
          <ac:chgData name="Az B" userId="7db837b616f7f0d6" providerId="LiveId" clId="{539A6AE2-ADE4-451C-8723-2D3536855B93}" dt="2023-07-26T10:03:46.038" v="31094" actId="14100"/>
          <ac:spMkLst>
            <pc:docMk/>
            <pc:sldMk cId="2828212548" sldId="324"/>
            <ac:spMk id="2" creationId="{A69A71F4-F99E-8682-A180-F2F7954EA287}"/>
          </ac:spMkLst>
        </pc:spChg>
        <pc:spChg chg="mod">
          <ac:chgData name="Az B" userId="7db837b616f7f0d6" providerId="LiveId" clId="{539A6AE2-ADE4-451C-8723-2D3536855B93}" dt="2023-07-27T05:47:08.499" v="32480" actId="20577"/>
          <ac:spMkLst>
            <pc:docMk/>
            <pc:sldMk cId="2828212548" sldId="324"/>
            <ac:spMk id="3" creationId="{3517BC07-C447-AFA7-2074-88C985599C1D}"/>
          </ac:spMkLst>
        </pc:spChg>
      </pc:sldChg>
      <pc:sldChg chg="modSp add del mod ord">
        <pc:chgData name="Az B" userId="7db837b616f7f0d6" providerId="LiveId" clId="{539A6AE2-ADE4-451C-8723-2D3536855B93}" dt="2023-07-26T09:53:14.484" v="30815" actId="2696"/>
        <pc:sldMkLst>
          <pc:docMk/>
          <pc:sldMk cId="4154036424" sldId="325"/>
        </pc:sldMkLst>
        <pc:spChg chg="mod">
          <ac:chgData name="Az B" userId="7db837b616f7f0d6" providerId="LiveId" clId="{539A6AE2-ADE4-451C-8723-2D3536855B93}" dt="2023-07-25T18:04:06.369" v="20099"/>
          <ac:spMkLst>
            <pc:docMk/>
            <pc:sldMk cId="4154036424" sldId="325"/>
            <ac:spMk id="2" creationId="{A69A71F4-F99E-8682-A180-F2F7954EA287}"/>
          </ac:spMkLst>
        </pc:spChg>
        <pc:spChg chg="mod">
          <ac:chgData name="Az B" userId="7db837b616f7f0d6" providerId="LiveId" clId="{539A6AE2-ADE4-451C-8723-2D3536855B93}" dt="2023-07-25T18:07:28.375" v="20283" actId="20577"/>
          <ac:spMkLst>
            <pc:docMk/>
            <pc:sldMk cId="4154036424" sldId="325"/>
            <ac:spMk id="3" creationId="{3517BC07-C447-AFA7-2074-88C985599C1D}"/>
          </ac:spMkLst>
        </pc:spChg>
      </pc:sldChg>
      <pc:sldChg chg="modSp add del mod ord">
        <pc:chgData name="Az B" userId="7db837b616f7f0d6" providerId="LiveId" clId="{539A6AE2-ADE4-451C-8723-2D3536855B93}" dt="2023-07-26T09:59:08.375" v="31027" actId="2696"/>
        <pc:sldMkLst>
          <pc:docMk/>
          <pc:sldMk cId="43851802" sldId="326"/>
        </pc:sldMkLst>
        <pc:spChg chg="mod">
          <ac:chgData name="Az B" userId="7db837b616f7f0d6" providerId="LiveId" clId="{539A6AE2-ADE4-451C-8723-2D3536855B93}" dt="2023-07-25T18:17:29.360" v="20742" actId="20577"/>
          <ac:spMkLst>
            <pc:docMk/>
            <pc:sldMk cId="43851802" sldId="326"/>
            <ac:spMk id="3" creationId="{3517BC07-C447-AFA7-2074-88C985599C1D}"/>
          </ac:spMkLst>
        </pc:spChg>
      </pc:sldChg>
      <pc:sldChg chg="modSp add del mod ord">
        <pc:chgData name="Az B" userId="7db837b616f7f0d6" providerId="LiveId" clId="{539A6AE2-ADE4-451C-8723-2D3536855B93}" dt="2023-07-26T09:56:37.262" v="30970" actId="2696"/>
        <pc:sldMkLst>
          <pc:docMk/>
          <pc:sldMk cId="602242862" sldId="327"/>
        </pc:sldMkLst>
        <pc:spChg chg="mod">
          <ac:chgData name="Az B" userId="7db837b616f7f0d6" providerId="LiveId" clId="{539A6AE2-ADE4-451C-8723-2D3536855B93}" dt="2023-07-25T18:30:16.864" v="21232" actId="20577"/>
          <ac:spMkLst>
            <pc:docMk/>
            <pc:sldMk cId="602242862" sldId="327"/>
            <ac:spMk id="3" creationId="{3517BC07-C447-AFA7-2074-88C985599C1D}"/>
          </ac:spMkLst>
        </pc:spChg>
      </pc:sldChg>
      <pc:sldChg chg="modSp add del mod ord">
        <pc:chgData name="Az B" userId="7db837b616f7f0d6" providerId="LiveId" clId="{539A6AE2-ADE4-451C-8723-2D3536855B93}" dt="2023-07-26T10:03:14.925" v="31086" actId="2696"/>
        <pc:sldMkLst>
          <pc:docMk/>
          <pc:sldMk cId="2902848011" sldId="328"/>
        </pc:sldMkLst>
        <pc:spChg chg="mod">
          <ac:chgData name="Az B" userId="7db837b616f7f0d6" providerId="LiveId" clId="{539A6AE2-ADE4-451C-8723-2D3536855B93}" dt="2023-07-25T18:20:49.381" v="20837"/>
          <ac:spMkLst>
            <pc:docMk/>
            <pc:sldMk cId="2902848011" sldId="328"/>
            <ac:spMk id="2" creationId="{A69A71F4-F99E-8682-A180-F2F7954EA287}"/>
          </ac:spMkLst>
        </pc:spChg>
        <pc:spChg chg="mod">
          <ac:chgData name="Az B" userId="7db837b616f7f0d6" providerId="LiveId" clId="{539A6AE2-ADE4-451C-8723-2D3536855B93}" dt="2023-07-25T18:54:26.407" v="22418" actId="20577"/>
          <ac:spMkLst>
            <pc:docMk/>
            <pc:sldMk cId="2902848011" sldId="328"/>
            <ac:spMk id="3" creationId="{3517BC07-C447-AFA7-2074-88C985599C1D}"/>
          </ac:spMkLst>
        </pc:spChg>
      </pc:sldChg>
      <pc:sldChg chg="modSp add del mod">
        <pc:chgData name="Az B" userId="7db837b616f7f0d6" providerId="LiveId" clId="{539A6AE2-ADE4-451C-8723-2D3536855B93}" dt="2023-07-26T09:57:44.937" v="30977" actId="2696"/>
        <pc:sldMkLst>
          <pc:docMk/>
          <pc:sldMk cId="3181798103" sldId="329"/>
        </pc:sldMkLst>
        <pc:spChg chg="mod">
          <ac:chgData name="Az B" userId="7db837b616f7f0d6" providerId="LiveId" clId="{539A6AE2-ADE4-451C-8723-2D3536855B93}" dt="2023-07-25T18:34:15.067" v="21453" actId="20577"/>
          <ac:spMkLst>
            <pc:docMk/>
            <pc:sldMk cId="3181798103" sldId="329"/>
            <ac:spMk id="3" creationId="{3517BC07-C447-AFA7-2074-88C985599C1D}"/>
          </ac:spMkLst>
        </pc:spChg>
      </pc:sldChg>
      <pc:sldChg chg="modSp add del mod">
        <pc:chgData name="Az B" userId="7db837b616f7f0d6" providerId="LiveId" clId="{539A6AE2-ADE4-451C-8723-2D3536855B93}" dt="2023-07-26T10:11:11.499" v="31374" actId="2696"/>
        <pc:sldMkLst>
          <pc:docMk/>
          <pc:sldMk cId="2985782586" sldId="330"/>
        </pc:sldMkLst>
        <pc:spChg chg="mod">
          <ac:chgData name="Az B" userId="7db837b616f7f0d6" providerId="LiveId" clId="{539A6AE2-ADE4-451C-8723-2D3536855B93}" dt="2023-07-26T07:20:53.060" v="24152" actId="5793"/>
          <ac:spMkLst>
            <pc:docMk/>
            <pc:sldMk cId="2985782586" sldId="330"/>
            <ac:spMk id="3" creationId="{3517BC07-C447-AFA7-2074-88C985599C1D}"/>
          </ac:spMkLst>
        </pc:spChg>
      </pc:sldChg>
      <pc:sldChg chg="modSp add del mod">
        <pc:chgData name="Az B" userId="7db837b616f7f0d6" providerId="LiveId" clId="{539A6AE2-ADE4-451C-8723-2D3536855B93}" dt="2023-07-26T10:13:40.417" v="31465" actId="2696"/>
        <pc:sldMkLst>
          <pc:docMk/>
          <pc:sldMk cId="784967677" sldId="331"/>
        </pc:sldMkLst>
        <pc:spChg chg="mod">
          <ac:chgData name="Az B" userId="7db837b616f7f0d6" providerId="LiveId" clId="{539A6AE2-ADE4-451C-8723-2D3536855B93}" dt="2023-07-26T07:33:23.199" v="25154" actId="20577"/>
          <ac:spMkLst>
            <pc:docMk/>
            <pc:sldMk cId="784967677" sldId="331"/>
            <ac:spMk id="3" creationId="{3517BC07-C447-AFA7-2074-88C985599C1D}"/>
          </ac:spMkLst>
        </pc:spChg>
      </pc:sldChg>
      <pc:sldChg chg="modSp add del mod">
        <pc:chgData name="Az B" userId="7db837b616f7f0d6" providerId="LiveId" clId="{539A6AE2-ADE4-451C-8723-2D3536855B93}" dt="2023-07-26T10:15:06.027" v="31492" actId="2696"/>
        <pc:sldMkLst>
          <pc:docMk/>
          <pc:sldMk cId="2098783781" sldId="332"/>
        </pc:sldMkLst>
        <pc:spChg chg="mod">
          <ac:chgData name="Az B" userId="7db837b616f7f0d6" providerId="LiveId" clId="{539A6AE2-ADE4-451C-8723-2D3536855B93}" dt="2023-07-26T07:36:11.080" v="25168" actId="20577"/>
          <ac:spMkLst>
            <pc:docMk/>
            <pc:sldMk cId="2098783781" sldId="332"/>
            <ac:spMk id="3" creationId="{3517BC07-C447-AFA7-2074-88C985599C1D}"/>
          </ac:spMkLst>
        </pc:spChg>
      </pc:sldChg>
      <pc:sldChg chg="modSp add del mod">
        <pc:chgData name="Az B" userId="7db837b616f7f0d6" providerId="LiveId" clId="{539A6AE2-ADE4-451C-8723-2D3536855B93}" dt="2023-07-26T10:17:46.847" v="31616" actId="2696"/>
        <pc:sldMkLst>
          <pc:docMk/>
          <pc:sldMk cId="3059007476" sldId="333"/>
        </pc:sldMkLst>
        <pc:spChg chg="mod">
          <ac:chgData name="Az B" userId="7db837b616f7f0d6" providerId="LiveId" clId="{539A6AE2-ADE4-451C-8723-2D3536855B93}" dt="2023-07-26T07:40:53.850" v="25567" actId="20577"/>
          <ac:spMkLst>
            <pc:docMk/>
            <pc:sldMk cId="3059007476" sldId="333"/>
            <ac:spMk id="3" creationId="{3517BC07-C447-AFA7-2074-88C985599C1D}"/>
          </ac:spMkLst>
        </pc:spChg>
      </pc:sldChg>
      <pc:sldChg chg="modSp add del mod">
        <pc:chgData name="Az B" userId="7db837b616f7f0d6" providerId="LiveId" clId="{539A6AE2-ADE4-451C-8723-2D3536855B93}" dt="2023-07-26T10:20:10.471" v="31807" actId="2696"/>
        <pc:sldMkLst>
          <pc:docMk/>
          <pc:sldMk cId="3554205855" sldId="334"/>
        </pc:sldMkLst>
        <pc:spChg chg="mod">
          <ac:chgData name="Az B" userId="7db837b616f7f0d6" providerId="LiveId" clId="{539A6AE2-ADE4-451C-8723-2D3536855B93}" dt="2023-07-26T07:42:26.604" v="25754" actId="20577"/>
          <ac:spMkLst>
            <pc:docMk/>
            <pc:sldMk cId="3554205855" sldId="334"/>
            <ac:spMk id="3" creationId="{3517BC07-C447-AFA7-2074-88C985599C1D}"/>
          </ac:spMkLst>
        </pc:spChg>
      </pc:sldChg>
      <pc:sldChg chg="modSp add del mod">
        <pc:chgData name="Az B" userId="7db837b616f7f0d6" providerId="LiveId" clId="{539A6AE2-ADE4-451C-8723-2D3536855B93}" dt="2023-07-26T10:23:22.631" v="31904" actId="2696"/>
        <pc:sldMkLst>
          <pc:docMk/>
          <pc:sldMk cId="3839204073" sldId="335"/>
        </pc:sldMkLst>
        <pc:spChg chg="mod">
          <ac:chgData name="Az B" userId="7db837b616f7f0d6" providerId="LiveId" clId="{539A6AE2-ADE4-451C-8723-2D3536855B93}" dt="2023-07-26T07:44:56.766" v="26069" actId="20577"/>
          <ac:spMkLst>
            <pc:docMk/>
            <pc:sldMk cId="3839204073" sldId="335"/>
            <ac:spMk id="3" creationId="{3517BC07-C447-AFA7-2074-88C985599C1D}"/>
          </ac:spMkLst>
        </pc:spChg>
      </pc:sldChg>
      <pc:sldChg chg="modSp add mod">
        <pc:chgData name="Az B" userId="7db837b616f7f0d6" providerId="LiveId" clId="{539A6AE2-ADE4-451C-8723-2D3536855B93}" dt="2023-07-26T10:36:54.488" v="32350" actId="207"/>
        <pc:sldMkLst>
          <pc:docMk/>
          <pc:sldMk cId="183394987" sldId="336"/>
        </pc:sldMkLst>
        <pc:spChg chg="mod">
          <ac:chgData name="Az B" userId="7db837b616f7f0d6" providerId="LiveId" clId="{539A6AE2-ADE4-451C-8723-2D3536855B93}" dt="2023-07-26T10:36:54.488" v="32350" actId="207"/>
          <ac:spMkLst>
            <pc:docMk/>
            <pc:sldMk cId="183394987" sldId="336"/>
            <ac:spMk id="2" creationId="{A69A71F4-F99E-8682-A180-F2F7954EA287}"/>
          </ac:spMkLst>
        </pc:spChg>
        <pc:spChg chg="mod">
          <ac:chgData name="Az B" userId="7db837b616f7f0d6" providerId="LiveId" clId="{539A6AE2-ADE4-451C-8723-2D3536855B93}" dt="2023-07-26T08:02:15.867" v="26333" actId="20577"/>
          <ac:spMkLst>
            <pc:docMk/>
            <pc:sldMk cId="183394987" sldId="336"/>
            <ac:spMk id="3" creationId="{3517BC07-C447-AFA7-2074-88C985599C1D}"/>
          </ac:spMkLst>
        </pc:spChg>
      </pc:sldChg>
      <pc:sldChg chg="modSp add mod">
        <pc:chgData name="Az B" userId="7db837b616f7f0d6" providerId="LiveId" clId="{539A6AE2-ADE4-451C-8723-2D3536855B93}" dt="2023-07-26T08:02:47.926" v="26339" actId="2711"/>
        <pc:sldMkLst>
          <pc:docMk/>
          <pc:sldMk cId="2666076756" sldId="337"/>
        </pc:sldMkLst>
        <pc:spChg chg="mod">
          <ac:chgData name="Az B" userId="7db837b616f7f0d6" providerId="LiveId" clId="{539A6AE2-ADE4-451C-8723-2D3536855B93}" dt="2023-07-26T08:02:47.926" v="26339" actId="2711"/>
          <ac:spMkLst>
            <pc:docMk/>
            <pc:sldMk cId="2666076756" sldId="337"/>
            <ac:spMk id="3" creationId="{3517BC07-C447-AFA7-2074-88C985599C1D}"/>
          </ac:spMkLst>
        </pc:spChg>
      </pc:sldChg>
      <pc:sldChg chg="modSp add mod">
        <pc:chgData name="Az B" userId="7db837b616f7f0d6" providerId="LiveId" clId="{539A6AE2-ADE4-451C-8723-2D3536855B93}" dt="2023-07-26T08:03:17.412" v="26344" actId="120"/>
        <pc:sldMkLst>
          <pc:docMk/>
          <pc:sldMk cId="1485982451" sldId="338"/>
        </pc:sldMkLst>
        <pc:spChg chg="mod">
          <ac:chgData name="Az B" userId="7db837b616f7f0d6" providerId="LiveId" clId="{539A6AE2-ADE4-451C-8723-2D3536855B93}" dt="2023-07-26T08:03:17.412" v="26344" actId="120"/>
          <ac:spMkLst>
            <pc:docMk/>
            <pc:sldMk cId="1485982451" sldId="338"/>
            <ac:spMk id="3" creationId="{3517BC07-C447-AFA7-2074-88C985599C1D}"/>
          </ac:spMkLst>
        </pc:spChg>
      </pc:sldChg>
      <pc:sldChg chg="modSp add mod">
        <pc:chgData name="Az B" userId="7db837b616f7f0d6" providerId="LiveId" clId="{539A6AE2-ADE4-451C-8723-2D3536855B93}" dt="2023-07-26T08:03:47.259" v="26350" actId="120"/>
        <pc:sldMkLst>
          <pc:docMk/>
          <pc:sldMk cId="3726362929" sldId="339"/>
        </pc:sldMkLst>
        <pc:spChg chg="mod">
          <ac:chgData name="Az B" userId="7db837b616f7f0d6" providerId="LiveId" clId="{539A6AE2-ADE4-451C-8723-2D3536855B93}" dt="2023-07-26T08:03:47.259" v="26350" actId="120"/>
          <ac:spMkLst>
            <pc:docMk/>
            <pc:sldMk cId="3726362929" sldId="339"/>
            <ac:spMk id="3" creationId="{3517BC07-C447-AFA7-2074-88C985599C1D}"/>
          </ac:spMkLst>
        </pc:spChg>
      </pc:sldChg>
      <pc:sldChg chg="modSp add mod">
        <pc:chgData name="Az B" userId="7db837b616f7f0d6" providerId="LiveId" clId="{539A6AE2-ADE4-451C-8723-2D3536855B93}" dt="2023-07-26T08:10:27.351" v="26505" actId="255"/>
        <pc:sldMkLst>
          <pc:docMk/>
          <pc:sldMk cId="3807631327" sldId="340"/>
        </pc:sldMkLst>
        <pc:spChg chg="mod">
          <ac:chgData name="Az B" userId="7db837b616f7f0d6" providerId="LiveId" clId="{539A6AE2-ADE4-451C-8723-2D3536855B93}" dt="2023-07-26T08:10:27.351" v="26505" actId="255"/>
          <ac:spMkLst>
            <pc:docMk/>
            <pc:sldMk cId="3807631327" sldId="340"/>
            <ac:spMk id="3" creationId="{3517BC07-C447-AFA7-2074-88C985599C1D}"/>
          </ac:spMkLst>
        </pc:spChg>
      </pc:sldChg>
      <pc:sldChg chg="addSp delSp modSp add mod">
        <pc:chgData name="Az B" userId="7db837b616f7f0d6" providerId="LiveId" clId="{539A6AE2-ADE4-451C-8723-2D3536855B93}" dt="2023-07-26T08:23:12.104" v="26813" actId="1076"/>
        <pc:sldMkLst>
          <pc:docMk/>
          <pc:sldMk cId="4049266026" sldId="341"/>
        </pc:sldMkLst>
        <pc:spChg chg="mod">
          <ac:chgData name="Az B" userId="7db837b616f7f0d6" providerId="LiveId" clId="{539A6AE2-ADE4-451C-8723-2D3536855B93}" dt="2023-07-26T08:23:12.104" v="26813" actId="1076"/>
          <ac:spMkLst>
            <pc:docMk/>
            <pc:sldMk cId="4049266026" sldId="341"/>
            <ac:spMk id="3" creationId="{3517BC07-C447-AFA7-2074-88C985599C1D}"/>
          </ac:spMkLst>
        </pc:spChg>
        <pc:picChg chg="del">
          <ac:chgData name="Az B" userId="7db837b616f7f0d6" providerId="LiveId" clId="{539A6AE2-ADE4-451C-8723-2D3536855B93}" dt="2023-07-26T08:22:39.401" v="26793" actId="478"/>
          <ac:picMkLst>
            <pc:docMk/>
            <pc:sldMk cId="4049266026" sldId="341"/>
            <ac:picMk id="4" creationId="{723947D3-AD60-90E8-1D0C-1307C1CB44B0}"/>
          </ac:picMkLst>
        </pc:picChg>
        <pc:picChg chg="add mod">
          <ac:chgData name="Az B" userId="7db837b616f7f0d6" providerId="LiveId" clId="{539A6AE2-ADE4-451C-8723-2D3536855B93}" dt="2023-07-26T08:22:48.864" v="26795" actId="1076"/>
          <ac:picMkLst>
            <pc:docMk/>
            <pc:sldMk cId="4049266026" sldId="341"/>
            <ac:picMk id="5" creationId="{EECCFDFB-C452-5CFE-D01F-5D98CD709C9C}"/>
          </ac:picMkLst>
        </pc:picChg>
      </pc:sldChg>
      <pc:sldChg chg="addSp delSp modSp add mod ord">
        <pc:chgData name="Az B" userId="7db837b616f7f0d6" providerId="LiveId" clId="{539A6AE2-ADE4-451C-8723-2D3536855B93}" dt="2023-07-26T08:24:33.393" v="26843" actId="1076"/>
        <pc:sldMkLst>
          <pc:docMk/>
          <pc:sldMk cId="3646707971" sldId="342"/>
        </pc:sldMkLst>
        <pc:spChg chg="mod">
          <ac:chgData name="Az B" userId="7db837b616f7f0d6" providerId="LiveId" clId="{539A6AE2-ADE4-451C-8723-2D3536855B93}" dt="2023-07-26T08:24:16.593" v="26840" actId="1076"/>
          <ac:spMkLst>
            <pc:docMk/>
            <pc:sldMk cId="3646707971" sldId="342"/>
            <ac:spMk id="3" creationId="{3517BC07-C447-AFA7-2074-88C985599C1D}"/>
          </ac:spMkLst>
        </pc:spChg>
        <pc:picChg chg="del">
          <ac:chgData name="Az B" userId="7db837b616f7f0d6" providerId="LiveId" clId="{539A6AE2-ADE4-451C-8723-2D3536855B93}" dt="2023-07-26T08:23:45.522" v="26818" actId="478"/>
          <ac:picMkLst>
            <pc:docMk/>
            <pc:sldMk cId="3646707971" sldId="342"/>
            <ac:picMk id="4" creationId="{723947D3-AD60-90E8-1D0C-1307C1CB44B0}"/>
          </ac:picMkLst>
        </pc:picChg>
        <pc:picChg chg="add mod">
          <ac:chgData name="Az B" userId="7db837b616f7f0d6" providerId="LiveId" clId="{539A6AE2-ADE4-451C-8723-2D3536855B93}" dt="2023-07-26T08:24:33.393" v="26843" actId="1076"/>
          <ac:picMkLst>
            <pc:docMk/>
            <pc:sldMk cId="3646707971" sldId="342"/>
            <ac:picMk id="5" creationId="{25D552DC-3FED-776C-657D-0EF4D1F5439B}"/>
          </ac:picMkLst>
        </pc:picChg>
      </pc:sldChg>
      <pc:sldChg chg="modSp add mod">
        <pc:chgData name="Az B" userId="7db837b616f7f0d6" providerId="LiveId" clId="{539A6AE2-ADE4-451C-8723-2D3536855B93}" dt="2023-07-27T05:37:33.851" v="32436" actId="1076"/>
        <pc:sldMkLst>
          <pc:docMk/>
          <pc:sldMk cId="2936814138" sldId="343"/>
        </pc:sldMkLst>
        <pc:spChg chg="mod">
          <ac:chgData name="Az B" userId="7db837b616f7f0d6" providerId="LiveId" clId="{539A6AE2-ADE4-451C-8723-2D3536855B93}" dt="2023-07-26T08:40:33.718" v="27653" actId="14100"/>
          <ac:spMkLst>
            <pc:docMk/>
            <pc:sldMk cId="2936814138" sldId="343"/>
            <ac:spMk id="2" creationId="{A69A71F4-F99E-8682-A180-F2F7954EA287}"/>
          </ac:spMkLst>
        </pc:spChg>
        <pc:spChg chg="mod">
          <ac:chgData name="Az B" userId="7db837b616f7f0d6" providerId="LiveId" clId="{539A6AE2-ADE4-451C-8723-2D3536855B93}" dt="2023-07-26T08:43:13.796" v="27832" actId="255"/>
          <ac:spMkLst>
            <pc:docMk/>
            <pc:sldMk cId="2936814138" sldId="343"/>
            <ac:spMk id="3" creationId="{3517BC07-C447-AFA7-2074-88C985599C1D}"/>
          </ac:spMkLst>
        </pc:spChg>
        <pc:picChg chg="mod">
          <ac:chgData name="Az B" userId="7db837b616f7f0d6" providerId="LiveId" clId="{539A6AE2-ADE4-451C-8723-2D3536855B93}" dt="2023-07-27T05:37:33.851" v="32436" actId="1076"/>
          <ac:picMkLst>
            <pc:docMk/>
            <pc:sldMk cId="2936814138" sldId="343"/>
            <ac:picMk id="46" creationId="{2E60CDD6-E3E4-3E51-2BDE-035D91F246E0}"/>
          </ac:picMkLst>
        </pc:picChg>
      </pc:sldChg>
      <pc:sldChg chg="modSp add mod">
        <pc:chgData name="Az B" userId="7db837b616f7f0d6" providerId="LiveId" clId="{539A6AE2-ADE4-451C-8723-2D3536855B93}" dt="2023-07-26T08:57:33.467" v="28570" actId="1076"/>
        <pc:sldMkLst>
          <pc:docMk/>
          <pc:sldMk cId="3451051731" sldId="344"/>
        </pc:sldMkLst>
        <pc:spChg chg="mod">
          <ac:chgData name="Az B" userId="7db837b616f7f0d6" providerId="LiveId" clId="{539A6AE2-ADE4-451C-8723-2D3536855B93}" dt="2023-07-26T08:57:33.467" v="28570" actId="1076"/>
          <ac:spMkLst>
            <pc:docMk/>
            <pc:sldMk cId="3451051731" sldId="344"/>
            <ac:spMk id="3" creationId="{3517BC07-C447-AFA7-2074-88C985599C1D}"/>
          </ac:spMkLst>
        </pc:spChg>
      </pc:sldChg>
      <pc:sldChg chg="modSp add mod">
        <pc:chgData name="Az B" userId="7db837b616f7f0d6" providerId="LiveId" clId="{539A6AE2-ADE4-451C-8723-2D3536855B93}" dt="2023-07-26T10:39:11.279" v="32357" actId="1076"/>
        <pc:sldMkLst>
          <pc:docMk/>
          <pc:sldMk cId="1605263164" sldId="345"/>
        </pc:sldMkLst>
        <pc:spChg chg="mod">
          <ac:chgData name="Az B" userId="7db837b616f7f0d6" providerId="LiveId" clId="{539A6AE2-ADE4-451C-8723-2D3536855B93}" dt="2023-07-26T09:10:20.726" v="29311" actId="255"/>
          <ac:spMkLst>
            <pc:docMk/>
            <pc:sldMk cId="1605263164" sldId="345"/>
            <ac:spMk id="3" creationId="{3517BC07-C447-AFA7-2074-88C985599C1D}"/>
          </ac:spMkLst>
        </pc:spChg>
        <pc:picChg chg="mod">
          <ac:chgData name="Az B" userId="7db837b616f7f0d6" providerId="LiveId" clId="{539A6AE2-ADE4-451C-8723-2D3536855B93}" dt="2023-07-26T10:39:11.279" v="32357" actId="1076"/>
          <ac:picMkLst>
            <pc:docMk/>
            <pc:sldMk cId="1605263164" sldId="345"/>
            <ac:picMk id="46" creationId="{2E60CDD6-E3E4-3E51-2BDE-035D91F246E0}"/>
          </ac:picMkLst>
        </pc:picChg>
      </pc:sldChg>
      <pc:sldChg chg="modSp add mod">
        <pc:chgData name="Az B" userId="7db837b616f7f0d6" providerId="LiveId" clId="{539A6AE2-ADE4-451C-8723-2D3536855B93}" dt="2023-07-26T10:39:15.146" v="32358" actId="1076"/>
        <pc:sldMkLst>
          <pc:docMk/>
          <pc:sldMk cId="1849607053" sldId="346"/>
        </pc:sldMkLst>
        <pc:spChg chg="mod">
          <ac:chgData name="Az B" userId="7db837b616f7f0d6" providerId="LiveId" clId="{539A6AE2-ADE4-451C-8723-2D3536855B93}" dt="2023-07-26T09:11:28.157" v="29319" actId="207"/>
          <ac:spMkLst>
            <pc:docMk/>
            <pc:sldMk cId="1849607053" sldId="346"/>
            <ac:spMk id="3" creationId="{3517BC07-C447-AFA7-2074-88C985599C1D}"/>
          </ac:spMkLst>
        </pc:spChg>
        <pc:picChg chg="mod">
          <ac:chgData name="Az B" userId="7db837b616f7f0d6" providerId="LiveId" clId="{539A6AE2-ADE4-451C-8723-2D3536855B93}" dt="2023-07-26T10:39:15.146" v="32358" actId="1076"/>
          <ac:picMkLst>
            <pc:docMk/>
            <pc:sldMk cId="1849607053" sldId="346"/>
            <ac:picMk id="46" creationId="{2E60CDD6-E3E4-3E51-2BDE-035D91F246E0}"/>
          </ac:picMkLst>
        </pc:picChg>
      </pc:sldChg>
      <pc:sldChg chg="modSp add mod ord">
        <pc:chgData name="Az B" userId="7db837b616f7f0d6" providerId="LiveId" clId="{539A6AE2-ADE4-451C-8723-2D3536855B93}" dt="2023-07-27T05:40:41.252" v="32437" actId="1076"/>
        <pc:sldMkLst>
          <pc:docMk/>
          <pc:sldMk cId="698830194" sldId="347"/>
        </pc:sldMkLst>
        <pc:spChg chg="mod">
          <ac:chgData name="Az B" userId="7db837b616f7f0d6" providerId="LiveId" clId="{539A6AE2-ADE4-451C-8723-2D3536855B93}" dt="2023-07-27T05:40:41.252" v="32437" actId="1076"/>
          <ac:spMkLst>
            <pc:docMk/>
            <pc:sldMk cId="698830194" sldId="347"/>
            <ac:spMk id="3" creationId="{3517BC07-C447-AFA7-2074-88C985599C1D}"/>
          </ac:spMkLst>
        </pc:spChg>
      </pc:sldChg>
      <pc:sldChg chg="modSp add mod">
        <pc:chgData name="Az B" userId="7db837b616f7f0d6" providerId="LiveId" clId="{539A6AE2-ADE4-451C-8723-2D3536855B93}" dt="2023-07-26T09:27:37.646" v="30155" actId="20577"/>
        <pc:sldMkLst>
          <pc:docMk/>
          <pc:sldMk cId="2318145074" sldId="348"/>
        </pc:sldMkLst>
        <pc:spChg chg="mod">
          <ac:chgData name="Az B" userId="7db837b616f7f0d6" providerId="LiveId" clId="{539A6AE2-ADE4-451C-8723-2D3536855B93}" dt="2023-07-26T09:27:37.646" v="30155" actId="20577"/>
          <ac:spMkLst>
            <pc:docMk/>
            <pc:sldMk cId="2318145074" sldId="348"/>
            <ac:spMk id="3" creationId="{3517BC07-C447-AFA7-2074-88C985599C1D}"/>
          </ac:spMkLst>
        </pc:spChg>
      </pc:sldChg>
      <pc:sldChg chg="modSp add mod">
        <pc:chgData name="Az B" userId="7db837b616f7f0d6" providerId="LiveId" clId="{539A6AE2-ADE4-451C-8723-2D3536855B93}" dt="2023-07-26T09:32:23.578" v="30348" actId="113"/>
        <pc:sldMkLst>
          <pc:docMk/>
          <pc:sldMk cId="3905457248" sldId="349"/>
        </pc:sldMkLst>
        <pc:spChg chg="mod">
          <ac:chgData name="Az B" userId="7db837b616f7f0d6" providerId="LiveId" clId="{539A6AE2-ADE4-451C-8723-2D3536855B93}" dt="2023-07-26T09:32:23.578" v="30348" actId="113"/>
          <ac:spMkLst>
            <pc:docMk/>
            <pc:sldMk cId="3905457248" sldId="349"/>
            <ac:spMk id="3" creationId="{3517BC07-C447-AFA7-2074-88C985599C1D}"/>
          </ac:spMkLst>
        </pc:spChg>
      </pc:sldChg>
      <pc:sldChg chg="modSp add mod">
        <pc:chgData name="Az B" userId="7db837b616f7f0d6" providerId="LiveId" clId="{539A6AE2-ADE4-451C-8723-2D3536855B93}" dt="2023-07-26T09:40:44.743" v="30491" actId="14100"/>
        <pc:sldMkLst>
          <pc:docMk/>
          <pc:sldMk cId="1256127957" sldId="350"/>
        </pc:sldMkLst>
        <pc:spChg chg="mod">
          <ac:chgData name="Az B" userId="7db837b616f7f0d6" providerId="LiveId" clId="{539A6AE2-ADE4-451C-8723-2D3536855B93}" dt="2023-07-26T09:40:44.743" v="30491" actId="14100"/>
          <ac:spMkLst>
            <pc:docMk/>
            <pc:sldMk cId="1256127957" sldId="350"/>
            <ac:spMk id="3" creationId="{3517BC07-C447-AFA7-2074-88C985599C1D}"/>
          </ac:spMkLst>
        </pc:spChg>
      </pc:sldChg>
      <pc:sldChg chg="modSp add del mod">
        <pc:chgData name="Az B" userId="7db837b616f7f0d6" providerId="LiveId" clId="{539A6AE2-ADE4-451C-8723-2D3536855B93}" dt="2023-07-26T09:39:42.798" v="30483" actId="2696"/>
        <pc:sldMkLst>
          <pc:docMk/>
          <pc:sldMk cId="3312612481" sldId="350"/>
        </pc:sldMkLst>
        <pc:spChg chg="mod">
          <ac:chgData name="Az B" userId="7db837b616f7f0d6" providerId="LiveId" clId="{539A6AE2-ADE4-451C-8723-2D3536855B93}" dt="2023-07-26T09:37:04.617" v="30397" actId="20577"/>
          <ac:spMkLst>
            <pc:docMk/>
            <pc:sldMk cId="3312612481" sldId="350"/>
            <ac:spMk id="3" creationId="{3517BC07-C447-AFA7-2074-88C985599C1D}"/>
          </ac:spMkLst>
        </pc:spChg>
      </pc:sldChg>
      <pc:sldChg chg="modSp add mod">
        <pc:chgData name="Az B" userId="7db837b616f7f0d6" providerId="LiveId" clId="{539A6AE2-ADE4-451C-8723-2D3536855B93}" dt="2023-07-27T05:42:45.769" v="32439" actId="1076"/>
        <pc:sldMkLst>
          <pc:docMk/>
          <pc:sldMk cId="199953185" sldId="351"/>
        </pc:sldMkLst>
        <pc:spChg chg="mod">
          <ac:chgData name="Az B" userId="7db837b616f7f0d6" providerId="LiveId" clId="{539A6AE2-ADE4-451C-8723-2D3536855B93}" dt="2023-07-26T09:42:35.051" v="30538" actId="20577"/>
          <ac:spMkLst>
            <pc:docMk/>
            <pc:sldMk cId="199953185" sldId="351"/>
            <ac:spMk id="2" creationId="{A69A71F4-F99E-8682-A180-F2F7954EA287}"/>
          </ac:spMkLst>
        </pc:spChg>
        <pc:spChg chg="mod">
          <ac:chgData name="Az B" userId="7db837b616f7f0d6" providerId="LiveId" clId="{539A6AE2-ADE4-451C-8723-2D3536855B93}" dt="2023-07-27T05:42:45.769" v="32439" actId="1076"/>
          <ac:spMkLst>
            <pc:docMk/>
            <pc:sldMk cId="199953185" sldId="351"/>
            <ac:spMk id="3" creationId="{3517BC07-C447-AFA7-2074-88C985599C1D}"/>
          </ac:spMkLst>
        </pc:spChg>
      </pc:sldChg>
      <pc:sldChg chg="modSp add mod">
        <pc:chgData name="Az B" userId="7db837b616f7f0d6" providerId="LiveId" clId="{539A6AE2-ADE4-451C-8723-2D3536855B93}" dt="2023-07-26T09:54:17.187" v="30897" actId="20577"/>
        <pc:sldMkLst>
          <pc:docMk/>
          <pc:sldMk cId="1334947660" sldId="352"/>
        </pc:sldMkLst>
        <pc:spChg chg="mod">
          <ac:chgData name="Az B" userId="7db837b616f7f0d6" providerId="LiveId" clId="{539A6AE2-ADE4-451C-8723-2D3536855B93}" dt="2023-07-26T09:54:17.187" v="30897" actId="20577"/>
          <ac:spMkLst>
            <pc:docMk/>
            <pc:sldMk cId="1334947660" sldId="352"/>
            <ac:spMk id="3" creationId="{3517BC07-C447-AFA7-2074-88C985599C1D}"/>
          </ac:spMkLst>
        </pc:spChg>
      </pc:sldChg>
      <pc:sldChg chg="modSp add mod">
        <pc:chgData name="Az B" userId="7db837b616f7f0d6" providerId="LiveId" clId="{539A6AE2-ADE4-451C-8723-2D3536855B93}" dt="2023-07-27T05:44:41.438" v="32466" actId="114"/>
        <pc:sldMkLst>
          <pc:docMk/>
          <pc:sldMk cId="1439125692" sldId="353"/>
        </pc:sldMkLst>
        <pc:spChg chg="mod">
          <ac:chgData name="Az B" userId="7db837b616f7f0d6" providerId="LiveId" clId="{539A6AE2-ADE4-451C-8723-2D3536855B93}" dt="2023-07-27T05:44:41.438" v="32466" actId="114"/>
          <ac:spMkLst>
            <pc:docMk/>
            <pc:sldMk cId="1439125692" sldId="353"/>
            <ac:spMk id="3" creationId="{3517BC07-C447-AFA7-2074-88C985599C1D}"/>
          </ac:spMkLst>
        </pc:spChg>
      </pc:sldChg>
      <pc:sldChg chg="modSp add mod">
        <pc:chgData name="Az B" userId="7db837b616f7f0d6" providerId="LiveId" clId="{539A6AE2-ADE4-451C-8723-2D3536855B93}" dt="2023-07-27T05:44:49.148" v="32467" actId="114"/>
        <pc:sldMkLst>
          <pc:docMk/>
          <pc:sldMk cId="4273140506" sldId="354"/>
        </pc:sldMkLst>
        <pc:spChg chg="mod">
          <ac:chgData name="Az B" userId="7db837b616f7f0d6" providerId="LiveId" clId="{539A6AE2-ADE4-451C-8723-2D3536855B93}" dt="2023-07-27T05:44:49.148" v="32467" actId="114"/>
          <ac:spMkLst>
            <pc:docMk/>
            <pc:sldMk cId="4273140506" sldId="354"/>
            <ac:spMk id="3" creationId="{3517BC07-C447-AFA7-2074-88C985599C1D}"/>
          </ac:spMkLst>
        </pc:spChg>
      </pc:sldChg>
      <pc:sldChg chg="modSp add mod">
        <pc:chgData name="Az B" userId="7db837b616f7f0d6" providerId="LiveId" clId="{539A6AE2-ADE4-451C-8723-2D3536855B93}" dt="2023-07-26T10:39:49.302" v="32359" actId="1076"/>
        <pc:sldMkLst>
          <pc:docMk/>
          <pc:sldMk cId="2640110596" sldId="355"/>
        </pc:sldMkLst>
        <pc:spChg chg="mod">
          <ac:chgData name="Az B" userId="7db837b616f7f0d6" providerId="LiveId" clId="{539A6AE2-ADE4-451C-8723-2D3536855B93}" dt="2023-07-26T09:57:33.307" v="30976" actId="207"/>
          <ac:spMkLst>
            <pc:docMk/>
            <pc:sldMk cId="2640110596" sldId="355"/>
            <ac:spMk id="3" creationId="{3517BC07-C447-AFA7-2074-88C985599C1D}"/>
          </ac:spMkLst>
        </pc:spChg>
        <pc:picChg chg="mod">
          <ac:chgData name="Az B" userId="7db837b616f7f0d6" providerId="LiveId" clId="{539A6AE2-ADE4-451C-8723-2D3536855B93}" dt="2023-07-26T10:39:49.302" v="32359" actId="1076"/>
          <ac:picMkLst>
            <pc:docMk/>
            <pc:sldMk cId="2640110596" sldId="355"/>
            <ac:picMk id="46" creationId="{2E60CDD6-E3E4-3E51-2BDE-035D91F246E0}"/>
          </ac:picMkLst>
        </pc:picChg>
      </pc:sldChg>
      <pc:sldChg chg="modSp add mod">
        <pc:chgData name="Az B" userId="7db837b616f7f0d6" providerId="LiveId" clId="{539A6AE2-ADE4-451C-8723-2D3536855B93}" dt="2023-07-27T05:45:39.295" v="32468" actId="1076"/>
        <pc:sldMkLst>
          <pc:docMk/>
          <pc:sldMk cId="187050565" sldId="356"/>
        </pc:sldMkLst>
        <pc:spChg chg="mod">
          <ac:chgData name="Az B" userId="7db837b616f7f0d6" providerId="LiveId" clId="{539A6AE2-ADE4-451C-8723-2D3536855B93}" dt="2023-07-26T09:58:56.597" v="31026" actId="20577"/>
          <ac:spMkLst>
            <pc:docMk/>
            <pc:sldMk cId="187050565" sldId="356"/>
            <ac:spMk id="3" creationId="{3517BC07-C447-AFA7-2074-88C985599C1D}"/>
          </ac:spMkLst>
        </pc:spChg>
        <pc:picChg chg="mod">
          <ac:chgData name="Az B" userId="7db837b616f7f0d6" providerId="LiveId" clId="{539A6AE2-ADE4-451C-8723-2D3536855B93}" dt="2023-07-27T05:45:39.295" v="32468" actId="1076"/>
          <ac:picMkLst>
            <pc:docMk/>
            <pc:sldMk cId="187050565" sldId="356"/>
            <ac:picMk id="46" creationId="{2E60CDD6-E3E4-3E51-2BDE-035D91F246E0}"/>
          </ac:picMkLst>
        </pc:picChg>
      </pc:sldChg>
      <pc:sldChg chg="modSp add mod">
        <pc:chgData name="Az B" userId="7db837b616f7f0d6" providerId="LiveId" clId="{539A6AE2-ADE4-451C-8723-2D3536855B93}" dt="2023-07-26T10:40:00.496" v="32361" actId="1076"/>
        <pc:sldMkLst>
          <pc:docMk/>
          <pc:sldMk cId="1298479292" sldId="357"/>
        </pc:sldMkLst>
        <pc:spChg chg="mod">
          <ac:chgData name="Az B" userId="7db837b616f7f0d6" providerId="LiveId" clId="{539A6AE2-ADE4-451C-8723-2D3536855B93}" dt="2023-07-26T10:00:06.246" v="31035" actId="207"/>
          <ac:spMkLst>
            <pc:docMk/>
            <pc:sldMk cId="1298479292" sldId="357"/>
            <ac:spMk id="3" creationId="{3517BC07-C447-AFA7-2074-88C985599C1D}"/>
          </ac:spMkLst>
        </pc:spChg>
        <pc:picChg chg="mod">
          <ac:chgData name="Az B" userId="7db837b616f7f0d6" providerId="LiveId" clId="{539A6AE2-ADE4-451C-8723-2D3536855B93}" dt="2023-07-26T10:40:00.496" v="32361" actId="1076"/>
          <ac:picMkLst>
            <pc:docMk/>
            <pc:sldMk cId="1298479292" sldId="357"/>
            <ac:picMk id="46" creationId="{2E60CDD6-E3E4-3E51-2BDE-035D91F246E0}"/>
          </ac:picMkLst>
        </pc:picChg>
      </pc:sldChg>
      <pc:sldChg chg="modSp add mod">
        <pc:chgData name="Az B" userId="7db837b616f7f0d6" providerId="LiveId" clId="{539A6AE2-ADE4-451C-8723-2D3536855B93}" dt="2023-07-26T10:40:05.345" v="32362" actId="1076"/>
        <pc:sldMkLst>
          <pc:docMk/>
          <pc:sldMk cId="3879103598" sldId="358"/>
        </pc:sldMkLst>
        <pc:spChg chg="mod">
          <ac:chgData name="Az B" userId="7db837b616f7f0d6" providerId="LiveId" clId="{539A6AE2-ADE4-451C-8723-2D3536855B93}" dt="2023-07-26T10:01:17.064" v="31046" actId="20577"/>
          <ac:spMkLst>
            <pc:docMk/>
            <pc:sldMk cId="3879103598" sldId="358"/>
            <ac:spMk id="3" creationId="{3517BC07-C447-AFA7-2074-88C985599C1D}"/>
          </ac:spMkLst>
        </pc:spChg>
        <pc:picChg chg="mod">
          <ac:chgData name="Az B" userId="7db837b616f7f0d6" providerId="LiveId" clId="{539A6AE2-ADE4-451C-8723-2D3536855B93}" dt="2023-07-26T10:40:05.345" v="32362" actId="1076"/>
          <ac:picMkLst>
            <pc:docMk/>
            <pc:sldMk cId="3879103598" sldId="358"/>
            <ac:picMk id="46" creationId="{2E60CDD6-E3E4-3E51-2BDE-035D91F246E0}"/>
          </ac:picMkLst>
        </pc:picChg>
      </pc:sldChg>
      <pc:sldChg chg="modSp add mod">
        <pc:chgData name="Az B" userId="7db837b616f7f0d6" providerId="LiveId" clId="{539A6AE2-ADE4-451C-8723-2D3536855B93}" dt="2023-07-26T10:40:10.319" v="32363" actId="1076"/>
        <pc:sldMkLst>
          <pc:docMk/>
          <pc:sldMk cId="1642436758" sldId="359"/>
        </pc:sldMkLst>
        <pc:spChg chg="mod">
          <ac:chgData name="Az B" userId="7db837b616f7f0d6" providerId="LiveId" clId="{539A6AE2-ADE4-451C-8723-2D3536855B93}" dt="2023-07-26T10:03:06.907" v="31085" actId="207"/>
          <ac:spMkLst>
            <pc:docMk/>
            <pc:sldMk cId="1642436758" sldId="359"/>
            <ac:spMk id="3" creationId="{3517BC07-C447-AFA7-2074-88C985599C1D}"/>
          </ac:spMkLst>
        </pc:spChg>
        <pc:picChg chg="mod">
          <ac:chgData name="Az B" userId="7db837b616f7f0d6" providerId="LiveId" clId="{539A6AE2-ADE4-451C-8723-2D3536855B93}" dt="2023-07-26T10:40:10.319" v="32363" actId="1076"/>
          <ac:picMkLst>
            <pc:docMk/>
            <pc:sldMk cId="1642436758" sldId="359"/>
            <ac:picMk id="46" creationId="{2E60CDD6-E3E4-3E51-2BDE-035D91F246E0}"/>
          </ac:picMkLst>
        </pc:picChg>
      </pc:sldChg>
      <pc:sldChg chg="modSp add mod">
        <pc:chgData name="Az B" userId="7db837b616f7f0d6" providerId="LiveId" clId="{539A6AE2-ADE4-451C-8723-2D3536855B93}" dt="2023-07-27T05:49:47.226" v="32486" actId="20577"/>
        <pc:sldMkLst>
          <pc:docMk/>
          <pc:sldMk cId="1342709796" sldId="360"/>
        </pc:sldMkLst>
        <pc:spChg chg="mod">
          <ac:chgData name="Az B" userId="7db837b616f7f0d6" providerId="LiveId" clId="{539A6AE2-ADE4-451C-8723-2D3536855B93}" dt="2023-07-27T05:49:47.226" v="32486" actId="20577"/>
          <ac:spMkLst>
            <pc:docMk/>
            <pc:sldMk cId="1342709796" sldId="360"/>
            <ac:spMk id="3" creationId="{3517BC07-C447-AFA7-2074-88C985599C1D}"/>
          </ac:spMkLst>
        </pc:spChg>
      </pc:sldChg>
      <pc:sldChg chg="modSp add mod">
        <pc:chgData name="Az B" userId="7db837b616f7f0d6" providerId="LiveId" clId="{539A6AE2-ADE4-451C-8723-2D3536855B93}" dt="2023-07-27T05:52:46.624" v="32496" actId="20577"/>
        <pc:sldMkLst>
          <pc:docMk/>
          <pc:sldMk cId="652631083" sldId="361"/>
        </pc:sldMkLst>
        <pc:spChg chg="mod">
          <ac:chgData name="Az B" userId="7db837b616f7f0d6" providerId="LiveId" clId="{539A6AE2-ADE4-451C-8723-2D3536855B93}" dt="2023-07-27T05:52:46.624" v="32496" actId="20577"/>
          <ac:spMkLst>
            <pc:docMk/>
            <pc:sldMk cId="652631083" sldId="361"/>
            <ac:spMk id="3" creationId="{3517BC07-C447-AFA7-2074-88C985599C1D}"/>
          </ac:spMkLst>
        </pc:spChg>
        <pc:picChg chg="mod">
          <ac:chgData name="Az B" userId="7db837b616f7f0d6" providerId="LiveId" clId="{539A6AE2-ADE4-451C-8723-2D3536855B93}" dt="2023-07-26T10:11:28.234" v="31375" actId="1076"/>
          <ac:picMkLst>
            <pc:docMk/>
            <pc:sldMk cId="652631083" sldId="361"/>
            <ac:picMk id="46" creationId="{2E60CDD6-E3E4-3E51-2BDE-035D91F246E0}"/>
          </ac:picMkLst>
        </pc:picChg>
      </pc:sldChg>
      <pc:sldChg chg="modSp add mod">
        <pc:chgData name="Az B" userId="7db837b616f7f0d6" providerId="LiveId" clId="{539A6AE2-ADE4-451C-8723-2D3536855B93}" dt="2023-07-26T10:14:57.554" v="31491" actId="20577"/>
        <pc:sldMkLst>
          <pc:docMk/>
          <pc:sldMk cId="2420299219" sldId="362"/>
        </pc:sldMkLst>
        <pc:spChg chg="mod">
          <ac:chgData name="Az B" userId="7db837b616f7f0d6" providerId="LiveId" clId="{539A6AE2-ADE4-451C-8723-2D3536855B93}" dt="2023-07-26T10:14:57.554" v="31491" actId="20577"/>
          <ac:spMkLst>
            <pc:docMk/>
            <pc:sldMk cId="2420299219" sldId="362"/>
            <ac:spMk id="3" creationId="{3517BC07-C447-AFA7-2074-88C985599C1D}"/>
          </ac:spMkLst>
        </pc:spChg>
      </pc:sldChg>
      <pc:sldChg chg="modSp add mod">
        <pc:chgData name="Az B" userId="7db837b616f7f0d6" providerId="LiveId" clId="{539A6AE2-ADE4-451C-8723-2D3536855B93}" dt="2023-07-27T05:53:51.244" v="32510" actId="20577"/>
        <pc:sldMkLst>
          <pc:docMk/>
          <pc:sldMk cId="2634079210" sldId="363"/>
        </pc:sldMkLst>
        <pc:spChg chg="mod">
          <ac:chgData name="Az B" userId="7db837b616f7f0d6" providerId="LiveId" clId="{539A6AE2-ADE4-451C-8723-2D3536855B93}" dt="2023-07-27T05:53:51.244" v="32510" actId="20577"/>
          <ac:spMkLst>
            <pc:docMk/>
            <pc:sldMk cId="2634079210" sldId="363"/>
            <ac:spMk id="2" creationId="{A69A71F4-F99E-8682-A180-F2F7954EA287}"/>
          </ac:spMkLst>
        </pc:spChg>
        <pc:spChg chg="mod">
          <ac:chgData name="Az B" userId="7db837b616f7f0d6" providerId="LiveId" clId="{539A6AE2-ADE4-451C-8723-2D3536855B93}" dt="2023-07-26T10:17:36.475" v="31615" actId="255"/>
          <ac:spMkLst>
            <pc:docMk/>
            <pc:sldMk cId="2634079210" sldId="363"/>
            <ac:spMk id="3" creationId="{3517BC07-C447-AFA7-2074-88C985599C1D}"/>
          </ac:spMkLst>
        </pc:spChg>
      </pc:sldChg>
      <pc:sldChg chg="modSp add mod">
        <pc:chgData name="Az B" userId="7db837b616f7f0d6" providerId="LiveId" clId="{539A6AE2-ADE4-451C-8723-2D3536855B93}" dt="2023-07-26T10:20:01.630" v="31806" actId="14100"/>
        <pc:sldMkLst>
          <pc:docMk/>
          <pc:sldMk cId="2788706918" sldId="364"/>
        </pc:sldMkLst>
        <pc:spChg chg="mod">
          <ac:chgData name="Az B" userId="7db837b616f7f0d6" providerId="LiveId" clId="{539A6AE2-ADE4-451C-8723-2D3536855B93}" dt="2023-07-26T10:20:01.630" v="31806" actId="14100"/>
          <ac:spMkLst>
            <pc:docMk/>
            <pc:sldMk cId="2788706918" sldId="364"/>
            <ac:spMk id="3" creationId="{3517BC07-C447-AFA7-2074-88C985599C1D}"/>
          </ac:spMkLst>
        </pc:spChg>
      </pc:sldChg>
      <pc:sldChg chg="modSp add mod">
        <pc:chgData name="Az B" userId="7db837b616f7f0d6" providerId="LiveId" clId="{539A6AE2-ADE4-451C-8723-2D3536855B93}" dt="2023-07-26T10:23:14.108" v="31903" actId="14100"/>
        <pc:sldMkLst>
          <pc:docMk/>
          <pc:sldMk cId="1181695148" sldId="365"/>
        </pc:sldMkLst>
        <pc:spChg chg="mod">
          <ac:chgData name="Az B" userId="7db837b616f7f0d6" providerId="LiveId" clId="{539A6AE2-ADE4-451C-8723-2D3536855B93}" dt="2023-07-26T10:23:14.108" v="31903" actId="14100"/>
          <ac:spMkLst>
            <pc:docMk/>
            <pc:sldMk cId="1181695148" sldId="365"/>
            <ac:spMk id="3" creationId="{3517BC07-C447-AFA7-2074-88C985599C1D}"/>
          </ac:spMkLst>
        </pc:spChg>
      </pc:sldChg>
      <pc:sldChg chg="new">
        <pc:chgData name="Az B" userId="7db837b616f7f0d6" providerId="LiveId" clId="{539A6AE2-ADE4-451C-8723-2D3536855B93}" dt="2024-05-07T08:48:37.169" v="32520" actId="680"/>
        <pc:sldMkLst>
          <pc:docMk/>
          <pc:sldMk cId="740775964" sldId="366"/>
        </pc:sldMkLst>
      </pc:sldChg>
      <pc:sldChg chg="delSp add del setBg delDesignElem">
        <pc:chgData name="Az B" userId="7db837b616f7f0d6" providerId="LiveId" clId="{539A6AE2-ADE4-451C-8723-2D3536855B93}" dt="2024-05-07T08:59:40.179" v="32536" actId="2696"/>
        <pc:sldMkLst>
          <pc:docMk/>
          <pc:sldMk cId="2339768732" sldId="367"/>
        </pc:sldMkLst>
        <pc:spChg chg="del">
          <ac:chgData name="Az B" userId="7db837b616f7f0d6" providerId="LiveId" clId="{539A6AE2-ADE4-451C-8723-2D3536855B93}" dt="2024-05-07T08:59:07.112" v="32532"/>
          <ac:spMkLst>
            <pc:docMk/>
            <pc:sldMk cId="2339768732" sldId="367"/>
            <ac:spMk id="81" creationId="{1AB7CFDD-E67B-4078-9BD0-D09D4200E4E1}"/>
          </ac:spMkLst>
        </pc:spChg>
        <pc:spChg chg="del">
          <ac:chgData name="Az B" userId="7db837b616f7f0d6" providerId="LiveId" clId="{539A6AE2-ADE4-451C-8723-2D3536855B93}" dt="2024-05-07T08:59:07.112" v="32532"/>
          <ac:spMkLst>
            <pc:docMk/>
            <pc:sldMk cId="2339768732" sldId="367"/>
            <ac:spMk id="83" creationId="{4DAEF25D-C97E-48E9-B20C-FEFC2EC6E59B}"/>
          </ac:spMkLst>
        </pc:spChg>
      </pc:sldChg>
      <pc:sldChg chg="modSp add del mod">
        <pc:chgData name="Az B" userId="7db837b616f7f0d6" providerId="LiveId" clId="{539A6AE2-ADE4-451C-8723-2D3536855B93}" dt="2024-05-07T08:58:55.563" v="32530" actId="2696"/>
        <pc:sldMkLst>
          <pc:docMk/>
          <pc:sldMk cId="2863134118" sldId="367"/>
        </pc:sldMkLst>
        <pc:spChg chg="mod">
          <ac:chgData name="Az B" userId="7db837b616f7f0d6" providerId="LiveId" clId="{539A6AE2-ADE4-451C-8723-2D3536855B93}" dt="2024-05-07T08:48:50.929" v="32523" actId="20577"/>
          <ac:spMkLst>
            <pc:docMk/>
            <pc:sldMk cId="2863134118" sldId="367"/>
            <ac:spMk id="2" creationId="{A69A71F4-F99E-8682-A180-F2F7954EA287}"/>
          </ac:spMkLst>
        </pc:spChg>
        <pc:spChg chg="mod">
          <ac:chgData name="Az B" userId="7db837b616f7f0d6" providerId="LiveId" clId="{539A6AE2-ADE4-451C-8723-2D3536855B93}" dt="2024-05-07T08:48:48.391" v="32522" actId="20577"/>
          <ac:spMkLst>
            <pc:docMk/>
            <pc:sldMk cId="2863134118" sldId="367"/>
            <ac:spMk id="3" creationId="{3517BC07-C447-AFA7-2074-88C985599C1D}"/>
          </ac:spMkLst>
        </pc:spChg>
      </pc:sldChg>
      <pc:sldChg chg="addSp delSp add del setBg delDesignElem">
        <pc:chgData name="Az B" userId="7db837b616f7f0d6" providerId="LiveId" clId="{539A6AE2-ADE4-451C-8723-2D3536855B93}" dt="2024-05-07T08:59:22.802" v="32535"/>
        <pc:sldMkLst>
          <pc:docMk/>
          <pc:sldMk cId="94379391" sldId="368"/>
        </pc:sldMkLst>
        <pc:spChg chg="add del">
          <ac:chgData name="Az B" userId="7db837b616f7f0d6" providerId="LiveId" clId="{539A6AE2-ADE4-451C-8723-2D3536855B93}" dt="2024-05-07T08:59:22.802" v="32535"/>
          <ac:spMkLst>
            <pc:docMk/>
            <pc:sldMk cId="94379391" sldId="368"/>
            <ac:spMk id="81" creationId="{1AB7CFDD-E67B-4078-9BD0-D09D4200E4E1}"/>
          </ac:spMkLst>
        </pc:spChg>
        <pc:spChg chg="add del">
          <ac:chgData name="Az B" userId="7db837b616f7f0d6" providerId="LiveId" clId="{539A6AE2-ADE4-451C-8723-2D3536855B93}" dt="2024-05-07T08:59:22.802" v="32535"/>
          <ac:spMkLst>
            <pc:docMk/>
            <pc:sldMk cId="94379391" sldId="368"/>
            <ac:spMk id="83" creationId="{4DAEF25D-C97E-48E9-B20C-FEFC2EC6E59B}"/>
          </ac:spMkLst>
        </pc:spChg>
      </pc:sldChg>
      <pc:sldChg chg="delSp add del setBg delDesignElem">
        <pc:chgData name="Az B" userId="7db837b616f7f0d6" providerId="LiveId" clId="{539A6AE2-ADE4-451C-8723-2D3536855B93}" dt="2024-05-07T08:58:28.375" v="32528" actId="2696"/>
        <pc:sldMkLst>
          <pc:docMk/>
          <pc:sldMk cId="1722209852" sldId="368"/>
        </pc:sldMkLst>
        <pc:spChg chg="del">
          <ac:chgData name="Az B" userId="7db837b616f7f0d6" providerId="LiveId" clId="{539A6AE2-ADE4-451C-8723-2D3536855B93}" dt="2024-05-07T08:56:50.170" v="32525"/>
          <ac:spMkLst>
            <pc:docMk/>
            <pc:sldMk cId="1722209852" sldId="368"/>
            <ac:spMk id="81" creationId="{1AB7CFDD-E67B-4078-9BD0-D09D4200E4E1}"/>
          </ac:spMkLst>
        </pc:spChg>
        <pc:spChg chg="del">
          <ac:chgData name="Az B" userId="7db837b616f7f0d6" providerId="LiveId" clId="{539A6AE2-ADE4-451C-8723-2D3536855B93}" dt="2024-05-07T08:56:50.170" v="32525"/>
          <ac:spMkLst>
            <pc:docMk/>
            <pc:sldMk cId="1722209852" sldId="368"/>
            <ac:spMk id="83" creationId="{4DAEF25D-C97E-48E9-B20C-FEFC2EC6E59B}"/>
          </ac:spMkLst>
        </pc:spChg>
      </pc:sldChg>
      <pc:sldChg chg="delSp add del setBg delDesignElem">
        <pc:chgData name="Az B" userId="7db837b616f7f0d6" providerId="LiveId" clId="{539A6AE2-ADE4-451C-8723-2D3536855B93}" dt="2024-05-07T08:58:36.045" v="32529" actId="2696"/>
        <pc:sldMkLst>
          <pc:docMk/>
          <pc:sldMk cId="1049045409" sldId="369"/>
        </pc:sldMkLst>
        <pc:spChg chg="del">
          <ac:chgData name="Az B" userId="7db837b616f7f0d6" providerId="LiveId" clId="{539A6AE2-ADE4-451C-8723-2D3536855B93}" dt="2024-05-07T08:57:07.665" v="32527"/>
          <ac:spMkLst>
            <pc:docMk/>
            <pc:sldMk cId="1049045409" sldId="369"/>
            <ac:spMk id="81" creationId="{1AB7CFDD-E67B-4078-9BD0-D09D4200E4E1}"/>
          </ac:spMkLst>
        </pc:spChg>
        <pc:spChg chg="del">
          <ac:chgData name="Az B" userId="7db837b616f7f0d6" providerId="LiveId" clId="{539A6AE2-ADE4-451C-8723-2D3536855B93}" dt="2024-05-07T08:57:07.665" v="32527"/>
          <ac:spMkLst>
            <pc:docMk/>
            <pc:sldMk cId="1049045409" sldId="369"/>
            <ac:spMk id="83" creationId="{4DAEF25D-C97E-48E9-B20C-FEFC2EC6E59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A7F475-644B-4FBA-B06A-6DE0ECF25742}" type="datetimeFigureOut">
              <a:rPr lang="fr-FR" smtClean="0"/>
              <a:t>23/11/2025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24FD1-9F07-4909-84A6-F3AFF32D28E6}" type="slidenum">
              <a:rPr lang="fr-FR" smtClean="0"/>
              <a:t>‹N°›</a:t>
            </a:fld>
            <a:endParaRPr lang="fr-FR"/>
          </a:p>
        </p:txBody>
      </p:sp>
    </p:spTree>
    <p:extLst>
      <p:ext uri="{BB962C8B-B14F-4D97-AF65-F5344CB8AC3E}">
        <p14:creationId xmlns:p14="http://schemas.microsoft.com/office/powerpoint/2010/main" val="258120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p>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A6624FD1-9F07-4909-84A6-F3AFF32D28E6}" type="slidenum">
              <a:rPr lang="fr-FR" smtClean="0"/>
              <a:t>3</a:t>
            </a:fld>
            <a:endParaRPr lang="fr-FR"/>
          </a:p>
        </p:txBody>
      </p:sp>
    </p:spTree>
    <p:extLst>
      <p:ext uri="{BB962C8B-B14F-4D97-AF65-F5344CB8AC3E}">
        <p14:creationId xmlns:p14="http://schemas.microsoft.com/office/powerpoint/2010/main" val="742376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F8D6-50B7-0D7D-C03D-FB475ECBDF2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89B8AB7-A571-03CC-383A-9C8F93427A2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D891373-5F24-57D3-A54C-E66B95006314}"/>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p>
          <a:p>
            <a:pPr marL="171450" indent="-171450">
              <a:buFontTx/>
              <a:buChar char="-"/>
            </a:pPr>
            <a:endParaRPr lang="fr-FR" dirty="0"/>
          </a:p>
        </p:txBody>
      </p:sp>
      <p:sp>
        <p:nvSpPr>
          <p:cNvPr id="4" name="Espace réservé du numéro de diapositive 3">
            <a:extLst>
              <a:ext uri="{FF2B5EF4-FFF2-40B4-BE49-F238E27FC236}">
                <a16:creationId xmlns:a16="http://schemas.microsoft.com/office/drawing/2014/main" id="{0FE7F816-1C51-D2BF-6B24-1888D2A3D350}"/>
              </a:ext>
            </a:extLst>
          </p:cNvPr>
          <p:cNvSpPr>
            <a:spLocks noGrp="1"/>
          </p:cNvSpPr>
          <p:nvPr>
            <p:ph type="sldNum" sz="quarter" idx="5"/>
          </p:nvPr>
        </p:nvSpPr>
        <p:spPr/>
        <p:txBody>
          <a:bodyPr/>
          <a:lstStyle/>
          <a:p>
            <a:fld id="{A6624FD1-9F07-4909-84A6-F3AFF32D28E6}" type="slidenum">
              <a:rPr lang="fr-FR" smtClean="0"/>
              <a:t>4</a:t>
            </a:fld>
            <a:endParaRPr lang="fr-FR"/>
          </a:p>
        </p:txBody>
      </p:sp>
    </p:spTree>
    <p:extLst>
      <p:ext uri="{BB962C8B-B14F-4D97-AF65-F5344CB8AC3E}">
        <p14:creationId xmlns:p14="http://schemas.microsoft.com/office/powerpoint/2010/main" val="3959864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6CED3-489F-FFD5-1E52-B0B3E1BC1AB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7ACC746-7EBF-13B3-6DCF-0F8987918E8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7F21D66-D712-4941-EEC4-C7AC8A8E3150}"/>
              </a:ext>
            </a:extLst>
          </p:cNvPr>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a:extLst>
              <a:ext uri="{FF2B5EF4-FFF2-40B4-BE49-F238E27FC236}">
                <a16:creationId xmlns:a16="http://schemas.microsoft.com/office/drawing/2014/main" id="{FBE51B01-403B-614C-7852-93221B896066}"/>
              </a:ext>
            </a:extLst>
          </p:cNvPr>
          <p:cNvSpPr>
            <a:spLocks noGrp="1"/>
          </p:cNvSpPr>
          <p:nvPr>
            <p:ph type="sldNum" sz="quarter" idx="5"/>
          </p:nvPr>
        </p:nvSpPr>
        <p:spPr/>
        <p:txBody>
          <a:bodyPr/>
          <a:lstStyle/>
          <a:p>
            <a:fld id="{A6624FD1-9F07-4909-84A6-F3AFF32D28E6}" type="slidenum">
              <a:rPr lang="fr-FR" smtClean="0"/>
              <a:t>5</a:t>
            </a:fld>
            <a:endParaRPr lang="fr-FR"/>
          </a:p>
        </p:txBody>
      </p:sp>
    </p:spTree>
    <p:extLst>
      <p:ext uri="{BB962C8B-B14F-4D97-AF65-F5344CB8AC3E}">
        <p14:creationId xmlns:p14="http://schemas.microsoft.com/office/powerpoint/2010/main" val="398417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1E3CB-E127-52ED-FB18-9388A826B02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7C46AF3-1580-14A6-699A-34B4E9084AB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D3CA067-29B7-DCDE-2D01-F451017B4776}"/>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p>
          <a:p>
            <a:pPr marL="171450" indent="-171450">
              <a:buFontTx/>
              <a:buChar char="-"/>
            </a:pPr>
            <a:endParaRPr lang="fr-FR" dirty="0"/>
          </a:p>
        </p:txBody>
      </p:sp>
      <p:sp>
        <p:nvSpPr>
          <p:cNvPr id="4" name="Espace réservé du numéro de diapositive 3">
            <a:extLst>
              <a:ext uri="{FF2B5EF4-FFF2-40B4-BE49-F238E27FC236}">
                <a16:creationId xmlns:a16="http://schemas.microsoft.com/office/drawing/2014/main" id="{505DCF87-B336-7FDE-5556-CA62254758CD}"/>
              </a:ext>
            </a:extLst>
          </p:cNvPr>
          <p:cNvSpPr>
            <a:spLocks noGrp="1"/>
          </p:cNvSpPr>
          <p:nvPr>
            <p:ph type="sldNum" sz="quarter" idx="5"/>
          </p:nvPr>
        </p:nvSpPr>
        <p:spPr/>
        <p:txBody>
          <a:bodyPr/>
          <a:lstStyle/>
          <a:p>
            <a:fld id="{A6624FD1-9F07-4909-84A6-F3AFF32D28E6}" type="slidenum">
              <a:rPr lang="fr-FR" smtClean="0"/>
              <a:t>6</a:t>
            </a:fld>
            <a:endParaRPr lang="fr-FR"/>
          </a:p>
        </p:txBody>
      </p:sp>
    </p:spTree>
    <p:extLst>
      <p:ext uri="{BB962C8B-B14F-4D97-AF65-F5344CB8AC3E}">
        <p14:creationId xmlns:p14="http://schemas.microsoft.com/office/powerpoint/2010/main" val="3167934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86F04-1CEF-F79F-2763-27605392507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725716D-F693-68D0-2337-40BCB088864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F9D6BD6-2281-D574-45BE-7784BC8AA7FE}"/>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p>
          <a:p>
            <a:pPr marL="171450" indent="-171450">
              <a:buFontTx/>
              <a:buChar char="-"/>
            </a:pPr>
            <a:endParaRPr lang="fr-FR" dirty="0"/>
          </a:p>
        </p:txBody>
      </p:sp>
      <p:sp>
        <p:nvSpPr>
          <p:cNvPr id="4" name="Espace réservé du numéro de diapositive 3">
            <a:extLst>
              <a:ext uri="{FF2B5EF4-FFF2-40B4-BE49-F238E27FC236}">
                <a16:creationId xmlns:a16="http://schemas.microsoft.com/office/drawing/2014/main" id="{CBF44F81-4FAA-FDA2-BAC6-E31F0009653A}"/>
              </a:ext>
            </a:extLst>
          </p:cNvPr>
          <p:cNvSpPr>
            <a:spLocks noGrp="1"/>
          </p:cNvSpPr>
          <p:nvPr>
            <p:ph type="sldNum" sz="quarter" idx="5"/>
          </p:nvPr>
        </p:nvSpPr>
        <p:spPr/>
        <p:txBody>
          <a:bodyPr/>
          <a:lstStyle/>
          <a:p>
            <a:fld id="{A6624FD1-9F07-4909-84A6-F3AFF32D28E6}" type="slidenum">
              <a:rPr lang="fr-FR" smtClean="0"/>
              <a:t>7</a:t>
            </a:fld>
            <a:endParaRPr lang="fr-FR"/>
          </a:p>
        </p:txBody>
      </p:sp>
    </p:spTree>
    <p:extLst>
      <p:ext uri="{BB962C8B-B14F-4D97-AF65-F5344CB8AC3E}">
        <p14:creationId xmlns:p14="http://schemas.microsoft.com/office/powerpoint/2010/main" val="638609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CC7A7-B59A-C353-59B0-4CA329A88BF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B6B3C5E-2E9E-E804-F3E3-BC35A3B534B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08B0C3D-ACF7-A76E-4543-29305619396B}"/>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p>
          <a:p>
            <a:pPr marL="171450" indent="-171450">
              <a:buFontTx/>
              <a:buChar char="-"/>
            </a:pPr>
            <a:endParaRPr lang="fr-FR" dirty="0"/>
          </a:p>
        </p:txBody>
      </p:sp>
      <p:sp>
        <p:nvSpPr>
          <p:cNvPr id="4" name="Espace réservé du numéro de diapositive 3">
            <a:extLst>
              <a:ext uri="{FF2B5EF4-FFF2-40B4-BE49-F238E27FC236}">
                <a16:creationId xmlns:a16="http://schemas.microsoft.com/office/drawing/2014/main" id="{CF1BC4F9-6E62-9EBE-2A01-F4FC8D140EFF}"/>
              </a:ext>
            </a:extLst>
          </p:cNvPr>
          <p:cNvSpPr>
            <a:spLocks noGrp="1"/>
          </p:cNvSpPr>
          <p:nvPr>
            <p:ph type="sldNum" sz="quarter" idx="5"/>
          </p:nvPr>
        </p:nvSpPr>
        <p:spPr/>
        <p:txBody>
          <a:bodyPr/>
          <a:lstStyle/>
          <a:p>
            <a:fld id="{A6624FD1-9F07-4909-84A6-F3AFF32D28E6}" type="slidenum">
              <a:rPr lang="fr-FR" smtClean="0"/>
              <a:t>8</a:t>
            </a:fld>
            <a:endParaRPr lang="fr-FR"/>
          </a:p>
        </p:txBody>
      </p:sp>
    </p:spTree>
    <p:extLst>
      <p:ext uri="{BB962C8B-B14F-4D97-AF65-F5344CB8AC3E}">
        <p14:creationId xmlns:p14="http://schemas.microsoft.com/office/powerpoint/2010/main" val="3979290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7DAA7-C823-95DF-A58B-E4C63BDED84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30ED802-EAC7-60DF-6218-49E46150916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3DF7188-5FE9-222F-72B1-778577BA025A}"/>
              </a:ext>
            </a:extLst>
          </p:cNvPr>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a:extLst>
              <a:ext uri="{FF2B5EF4-FFF2-40B4-BE49-F238E27FC236}">
                <a16:creationId xmlns:a16="http://schemas.microsoft.com/office/drawing/2014/main" id="{28693983-0C63-801A-2215-A9B71A421383}"/>
              </a:ext>
            </a:extLst>
          </p:cNvPr>
          <p:cNvSpPr>
            <a:spLocks noGrp="1"/>
          </p:cNvSpPr>
          <p:nvPr>
            <p:ph type="sldNum" sz="quarter" idx="5"/>
          </p:nvPr>
        </p:nvSpPr>
        <p:spPr/>
        <p:txBody>
          <a:bodyPr/>
          <a:lstStyle/>
          <a:p>
            <a:fld id="{A6624FD1-9F07-4909-84A6-F3AFF32D28E6}" type="slidenum">
              <a:rPr lang="fr-FR" smtClean="0"/>
              <a:t>9</a:t>
            </a:fld>
            <a:endParaRPr lang="fr-FR"/>
          </a:p>
        </p:txBody>
      </p:sp>
    </p:spTree>
    <p:extLst>
      <p:ext uri="{BB962C8B-B14F-4D97-AF65-F5344CB8AC3E}">
        <p14:creationId xmlns:p14="http://schemas.microsoft.com/office/powerpoint/2010/main" val="1172511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D86B2-390E-97C3-0E2F-DDAB0F458EB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DA6D537-08B5-B291-2CC8-511C63C4FF0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EDC2CD8-985C-830F-24C4-DB2A457F49A3}"/>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a:extLst>
              <a:ext uri="{FF2B5EF4-FFF2-40B4-BE49-F238E27FC236}">
                <a16:creationId xmlns:a16="http://schemas.microsoft.com/office/drawing/2014/main" id="{61A9A261-9745-0C19-2D3A-4C1922122C48}"/>
              </a:ext>
            </a:extLst>
          </p:cNvPr>
          <p:cNvSpPr>
            <a:spLocks noGrp="1"/>
          </p:cNvSpPr>
          <p:nvPr>
            <p:ph type="sldNum" sz="quarter" idx="5"/>
          </p:nvPr>
        </p:nvSpPr>
        <p:spPr/>
        <p:txBody>
          <a:bodyPr/>
          <a:lstStyle/>
          <a:p>
            <a:fld id="{A6624FD1-9F07-4909-84A6-F3AFF32D28E6}" type="slidenum">
              <a:rPr lang="fr-FR" smtClean="0"/>
              <a:t>10</a:t>
            </a:fld>
            <a:endParaRPr lang="fr-FR"/>
          </a:p>
        </p:txBody>
      </p:sp>
    </p:spTree>
    <p:extLst>
      <p:ext uri="{BB962C8B-B14F-4D97-AF65-F5344CB8AC3E}">
        <p14:creationId xmlns:p14="http://schemas.microsoft.com/office/powerpoint/2010/main" val="4048713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18D5E3-734D-9110-A22D-4B664046DF4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7732A84-AC37-E941-B760-55E18C8B72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4AD4E2A-3B29-29D8-9527-7DA99806C9E1}"/>
              </a:ext>
            </a:extLst>
          </p:cNvPr>
          <p:cNvSpPr>
            <a:spLocks noGrp="1"/>
          </p:cNvSpPr>
          <p:nvPr>
            <p:ph type="dt" sz="half" idx="10"/>
          </p:nvPr>
        </p:nvSpPr>
        <p:spPr/>
        <p:txBody>
          <a:bodyPr/>
          <a:lstStyle/>
          <a:p>
            <a:fld id="{B114412F-039C-4493-A387-47D3915E46C9}" type="datetime1">
              <a:rPr lang="fr-FR" smtClean="0"/>
              <a:t>23/11/2025</a:t>
            </a:fld>
            <a:endParaRPr lang="fr-FR"/>
          </a:p>
        </p:txBody>
      </p:sp>
      <p:sp>
        <p:nvSpPr>
          <p:cNvPr id="5" name="Espace réservé du pied de page 4">
            <a:extLst>
              <a:ext uri="{FF2B5EF4-FFF2-40B4-BE49-F238E27FC236}">
                <a16:creationId xmlns:a16="http://schemas.microsoft.com/office/drawing/2014/main" id="{F234D0D7-B62F-1FB1-9E4D-9E8D1228E9FF}"/>
              </a:ext>
            </a:extLst>
          </p:cNvPr>
          <p:cNvSpPr>
            <a:spLocks noGrp="1"/>
          </p:cNvSpPr>
          <p:nvPr>
            <p:ph type="ftr" sz="quarter" idx="11"/>
          </p:nvPr>
        </p:nvSpPr>
        <p:spPr/>
        <p:txBody>
          <a:bodyPr/>
          <a:lstStyle/>
          <a:p>
            <a:r>
              <a:rPr lang="fr-FR"/>
              <a:t>Dupuis-Déri, F (2009). "Le masculinisme : une histoire politique du mot". recherches féministes, 22 (2), 97-123</a:t>
            </a:r>
          </a:p>
        </p:txBody>
      </p:sp>
      <p:sp>
        <p:nvSpPr>
          <p:cNvPr id="6" name="Espace réservé du numéro de diapositive 5">
            <a:extLst>
              <a:ext uri="{FF2B5EF4-FFF2-40B4-BE49-F238E27FC236}">
                <a16:creationId xmlns:a16="http://schemas.microsoft.com/office/drawing/2014/main" id="{38831F96-19C8-99B4-B4AC-8388D93B5413}"/>
              </a:ext>
            </a:extLst>
          </p:cNvPr>
          <p:cNvSpPr>
            <a:spLocks noGrp="1"/>
          </p:cNvSpPr>
          <p:nvPr>
            <p:ph type="sldNum" sz="quarter" idx="12"/>
          </p:nvPr>
        </p:nvSpPr>
        <p:spPr/>
        <p:txBody>
          <a:bodyPr/>
          <a:lstStyle/>
          <a:p>
            <a:fld id="{87687A14-3717-482E-9DA5-453DBCC5564B}" type="slidenum">
              <a:rPr lang="fr-FR" smtClean="0"/>
              <a:t>‹N°›</a:t>
            </a:fld>
            <a:endParaRPr lang="fr-FR"/>
          </a:p>
        </p:txBody>
      </p:sp>
    </p:spTree>
    <p:extLst>
      <p:ext uri="{BB962C8B-B14F-4D97-AF65-F5344CB8AC3E}">
        <p14:creationId xmlns:p14="http://schemas.microsoft.com/office/powerpoint/2010/main" val="1743047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F8F2AF-F82A-94CF-1209-79F803BEEBF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D88FF92-C1CC-050B-9CAC-CAB6C8E97AA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4E0CBC-DA75-DA24-3FA6-2160BA8A02C7}"/>
              </a:ext>
            </a:extLst>
          </p:cNvPr>
          <p:cNvSpPr>
            <a:spLocks noGrp="1"/>
          </p:cNvSpPr>
          <p:nvPr>
            <p:ph type="dt" sz="half" idx="10"/>
          </p:nvPr>
        </p:nvSpPr>
        <p:spPr/>
        <p:txBody>
          <a:bodyPr/>
          <a:lstStyle/>
          <a:p>
            <a:fld id="{4BBC9361-9698-4CFE-9BB0-A6FB424B9BD1}" type="datetime1">
              <a:rPr lang="fr-FR" smtClean="0"/>
              <a:t>23/11/2025</a:t>
            </a:fld>
            <a:endParaRPr lang="fr-FR"/>
          </a:p>
        </p:txBody>
      </p:sp>
      <p:sp>
        <p:nvSpPr>
          <p:cNvPr id="5" name="Espace réservé du pied de page 4">
            <a:extLst>
              <a:ext uri="{FF2B5EF4-FFF2-40B4-BE49-F238E27FC236}">
                <a16:creationId xmlns:a16="http://schemas.microsoft.com/office/drawing/2014/main" id="{6C607DDF-6F99-73CB-7147-311E9BAE6A29}"/>
              </a:ext>
            </a:extLst>
          </p:cNvPr>
          <p:cNvSpPr>
            <a:spLocks noGrp="1"/>
          </p:cNvSpPr>
          <p:nvPr>
            <p:ph type="ftr" sz="quarter" idx="11"/>
          </p:nvPr>
        </p:nvSpPr>
        <p:spPr/>
        <p:txBody>
          <a:bodyPr/>
          <a:lstStyle/>
          <a:p>
            <a:r>
              <a:rPr lang="fr-FR"/>
              <a:t>Dupuis-Déri, F (2009). "Le masculinisme : une histoire politique du mot". recherches féministes, 22 (2), 97-123</a:t>
            </a:r>
          </a:p>
        </p:txBody>
      </p:sp>
      <p:sp>
        <p:nvSpPr>
          <p:cNvPr id="6" name="Espace réservé du numéro de diapositive 5">
            <a:extLst>
              <a:ext uri="{FF2B5EF4-FFF2-40B4-BE49-F238E27FC236}">
                <a16:creationId xmlns:a16="http://schemas.microsoft.com/office/drawing/2014/main" id="{37C3AE33-7696-02E9-2AAF-13ADC8902CD1}"/>
              </a:ext>
            </a:extLst>
          </p:cNvPr>
          <p:cNvSpPr>
            <a:spLocks noGrp="1"/>
          </p:cNvSpPr>
          <p:nvPr>
            <p:ph type="sldNum" sz="quarter" idx="12"/>
          </p:nvPr>
        </p:nvSpPr>
        <p:spPr/>
        <p:txBody>
          <a:bodyPr/>
          <a:lstStyle/>
          <a:p>
            <a:fld id="{87687A14-3717-482E-9DA5-453DBCC5564B}" type="slidenum">
              <a:rPr lang="fr-FR" smtClean="0"/>
              <a:t>‹N°›</a:t>
            </a:fld>
            <a:endParaRPr lang="fr-FR"/>
          </a:p>
        </p:txBody>
      </p:sp>
    </p:spTree>
    <p:extLst>
      <p:ext uri="{BB962C8B-B14F-4D97-AF65-F5344CB8AC3E}">
        <p14:creationId xmlns:p14="http://schemas.microsoft.com/office/powerpoint/2010/main" val="403278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250F8BF-FEEB-1F30-45CD-BEE65E0AEA9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4E9127F-F839-29ED-2DB2-6DAB8B8743E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32E340C-4852-AACD-546B-5C308DE8DD98}"/>
              </a:ext>
            </a:extLst>
          </p:cNvPr>
          <p:cNvSpPr>
            <a:spLocks noGrp="1"/>
          </p:cNvSpPr>
          <p:nvPr>
            <p:ph type="dt" sz="half" idx="10"/>
          </p:nvPr>
        </p:nvSpPr>
        <p:spPr/>
        <p:txBody>
          <a:bodyPr/>
          <a:lstStyle/>
          <a:p>
            <a:fld id="{12C7CCFF-76BC-4C0B-87A8-F1E5EDAD4B9C}" type="datetime1">
              <a:rPr lang="fr-FR" smtClean="0"/>
              <a:t>23/11/2025</a:t>
            </a:fld>
            <a:endParaRPr lang="fr-FR"/>
          </a:p>
        </p:txBody>
      </p:sp>
      <p:sp>
        <p:nvSpPr>
          <p:cNvPr id="5" name="Espace réservé du pied de page 4">
            <a:extLst>
              <a:ext uri="{FF2B5EF4-FFF2-40B4-BE49-F238E27FC236}">
                <a16:creationId xmlns:a16="http://schemas.microsoft.com/office/drawing/2014/main" id="{5C095967-4E69-00F5-60B3-666F97B82921}"/>
              </a:ext>
            </a:extLst>
          </p:cNvPr>
          <p:cNvSpPr>
            <a:spLocks noGrp="1"/>
          </p:cNvSpPr>
          <p:nvPr>
            <p:ph type="ftr" sz="quarter" idx="11"/>
          </p:nvPr>
        </p:nvSpPr>
        <p:spPr/>
        <p:txBody>
          <a:bodyPr/>
          <a:lstStyle/>
          <a:p>
            <a:r>
              <a:rPr lang="fr-FR"/>
              <a:t>Dupuis-Déri, F (2009). "Le masculinisme : une histoire politique du mot". recherches féministes, 22 (2), 97-123</a:t>
            </a:r>
          </a:p>
        </p:txBody>
      </p:sp>
      <p:sp>
        <p:nvSpPr>
          <p:cNvPr id="6" name="Espace réservé du numéro de diapositive 5">
            <a:extLst>
              <a:ext uri="{FF2B5EF4-FFF2-40B4-BE49-F238E27FC236}">
                <a16:creationId xmlns:a16="http://schemas.microsoft.com/office/drawing/2014/main" id="{B2E55975-E742-2A04-D138-EC990CC2C635}"/>
              </a:ext>
            </a:extLst>
          </p:cNvPr>
          <p:cNvSpPr>
            <a:spLocks noGrp="1"/>
          </p:cNvSpPr>
          <p:nvPr>
            <p:ph type="sldNum" sz="quarter" idx="12"/>
          </p:nvPr>
        </p:nvSpPr>
        <p:spPr/>
        <p:txBody>
          <a:bodyPr/>
          <a:lstStyle/>
          <a:p>
            <a:fld id="{87687A14-3717-482E-9DA5-453DBCC5564B}" type="slidenum">
              <a:rPr lang="fr-FR" smtClean="0"/>
              <a:t>‹N°›</a:t>
            </a:fld>
            <a:endParaRPr lang="fr-FR"/>
          </a:p>
        </p:txBody>
      </p:sp>
    </p:spTree>
    <p:extLst>
      <p:ext uri="{BB962C8B-B14F-4D97-AF65-F5344CB8AC3E}">
        <p14:creationId xmlns:p14="http://schemas.microsoft.com/office/powerpoint/2010/main" val="363101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05BD8F-A2D2-223F-854C-774BB002068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1E58A87-1E48-8E13-53D6-25201F309C3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5B55CF-D82A-E23B-835C-7DF9ECAC3978}"/>
              </a:ext>
            </a:extLst>
          </p:cNvPr>
          <p:cNvSpPr>
            <a:spLocks noGrp="1"/>
          </p:cNvSpPr>
          <p:nvPr>
            <p:ph type="dt" sz="half" idx="10"/>
          </p:nvPr>
        </p:nvSpPr>
        <p:spPr/>
        <p:txBody>
          <a:bodyPr/>
          <a:lstStyle/>
          <a:p>
            <a:fld id="{86445660-2991-4E06-B493-8B1B1E044D75}" type="datetime1">
              <a:rPr lang="fr-FR" smtClean="0"/>
              <a:t>23/11/2025</a:t>
            </a:fld>
            <a:endParaRPr lang="fr-FR"/>
          </a:p>
        </p:txBody>
      </p:sp>
      <p:sp>
        <p:nvSpPr>
          <p:cNvPr id="5" name="Espace réservé du pied de page 4">
            <a:extLst>
              <a:ext uri="{FF2B5EF4-FFF2-40B4-BE49-F238E27FC236}">
                <a16:creationId xmlns:a16="http://schemas.microsoft.com/office/drawing/2014/main" id="{1308F932-7021-4F5B-E93F-E6BC1AB0C6FA}"/>
              </a:ext>
            </a:extLst>
          </p:cNvPr>
          <p:cNvSpPr>
            <a:spLocks noGrp="1"/>
          </p:cNvSpPr>
          <p:nvPr>
            <p:ph type="ftr" sz="quarter" idx="11"/>
          </p:nvPr>
        </p:nvSpPr>
        <p:spPr/>
        <p:txBody>
          <a:bodyPr/>
          <a:lstStyle/>
          <a:p>
            <a:r>
              <a:rPr lang="fr-FR"/>
              <a:t>Dupuis-Déri, F (2009). "Le masculinisme : une histoire politique du mot". recherches féministes, 22 (2), 97-123</a:t>
            </a:r>
          </a:p>
        </p:txBody>
      </p:sp>
      <p:sp>
        <p:nvSpPr>
          <p:cNvPr id="6" name="Espace réservé du numéro de diapositive 5">
            <a:extLst>
              <a:ext uri="{FF2B5EF4-FFF2-40B4-BE49-F238E27FC236}">
                <a16:creationId xmlns:a16="http://schemas.microsoft.com/office/drawing/2014/main" id="{56B08D51-44ED-B760-F1A9-0F33DEBBC4B4}"/>
              </a:ext>
            </a:extLst>
          </p:cNvPr>
          <p:cNvSpPr>
            <a:spLocks noGrp="1"/>
          </p:cNvSpPr>
          <p:nvPr>
            <p:ph type="sldNum" sz="quarter" idx="12"/>
          </p:nvPr>
        </p:nvSpPr>
        <p:spPr/>
        <p:txBody>
          <a:bodyPr/>
          <a:lstStyle/>
          <a:p>
            <a:fld id="{87687A14-3717-482E-9DA5-453DBCC5564B}" type="slidenum">
              <a:rPr lang="fr-FR" smtClean="0"/>
              <a:t>‹N°›</a:t>
            </a:fld>
            <a:endParaRPr lang="fr-FR"/>
          </a:p>
        </p:txBody>
      </p:sp>
    </p:spTree>
    <p:extLst>
      <p:ext uri="{BB962C8B-B14F-4D97-AF65-F5344CB8AC3E}">
        <p14:creationId xmlns:p14="http://schemas.microsoft.com/office/powerpoint/2010/main" val="386039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E20663-D568-D83D-C7E0-BF2F2CC9976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159AE33-8071-4D68-753F-66A756FF2A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1E7918E-1771-F147-F32F-B2EEFAD5C58F}"/>
              </a:ext>
            </a:extLst>
          </p:cNvPr>
          <p:cNvSpPr>
            <a:spLocks noGrp="1"/>
          </p:cNvSpPr>
          <p:nvPr>
            <p:ph type="dt" sz="half" idx="10"/>
          </p:nvPr>
        </p:nvSpPr>
        <p:spPr/>
        <p:txBody>
          <a:bodyPr/>
          <a:lstStyle/>
          <a:p>
            <a:fld id="{17ACE466-9F37-4F9D-A90C-848B60AB6A9D}" type="datetime1">
              <a:rPr lang="fr-FR" smtClean="0"/>
              <a:t>23/11/2025</a:t>
            </a:fld>
            <a:endParaRPr lang="fr-FR"/>
          </a:p>
        </p:txBody>
      </p:sp>
      <p:sp>
        <p:nvSpPr>
          <p:cNvPr id="5" name="Espace réservé du pied de page 4">
            <a:extLst>
              <a:ext uri="{FF2B5EF4-FFF2-40B4-BE49-F238E27FC236}">
                <a16:creationId xmlns:a16="http://schemas.microsoft.com/office/drawing/2014/main" id="{C9C96A2F-CFF8-B797-CB04-751F8F956B6E}"/>
              </a:ext>
            </a:extLst>
          </p:cNvPr>
          <p:cNvSpPr>
            <a:spLocks noGrp="1"/>
          </p:cNvSpPr>
          <p:nvPr>
            <p:ph type="ftr" sz="quarter" idx="11"/>
          </p:nvPr>
        </p:nvSpPr>
        <p:spPr/>
        <p:txBody>
          <a:bodyPr/>
          <a:lstStyle/>
          <a:p>
            <a:r>
              <a:rPr lang="fr-FR"/>
              <a:t>Dupuis-Déri, F (2009). "Le masculinisme : une histoire politique du mot". recherches féministes, 22 (2), 97-123</a:t>
            </a:r>
          </a:p>
        </p:txBody>
      </p:sp>
      <p:sp>
        <p:nvSpPr>
          <p:cNvPr id="6" name="Espace réservé du numéro de diapositive 5">
            <a:extLst>
              <a:ext uri="{FF2B5EF4-FFF2-40B4-BE49-F238E27FC236}">
                <a16:creationId xmlns:a16="http://schemas.microsoft.com/office/drawing/2014/main" id="{ABC99C48-C257-1F59-AA10-7E19CACF1C01}"/>
              </a:ext>
            </a:extLst>
          </p:cNvPr>
          <p:cNvSpPr>
            <a:spLocks noGrp="1"/>
          </p:cNvSpPr>
          <p:nvPr>
            <p:ph type="sldNum" sz="quarter" idx="12"/>
          </p:nvPr>
        </p:nvSpPr>
        <p:spPr/>
        <p:txBody>
          <a:bodyPr/>
          <a:lstStyle/>
          <a:p>
            <a:fld id="{87687A14-3717-482E-9DA5-453DBCC5564B}" type="slidenum">
              <a:rPr lang="fr-FR" smtClean="0"/>
              <a:t>‹N°›</a:t>
            </a:fld>
            <a:endParaRPr lang="fr-FR"/>
          </a:p>
        </p:txBody>
      </p:sp>
    </p:spTree>
    <p:extLst>
      <p:ext uri="{BB962C8B-B14F-4D97-AF65-F5344CB8AC3E}">
        <p14:creationId xmlns:p14="http://schemas.microsoft.com/office/powerpoint/2010/main" val="1738499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2E4A77-48B3-D3F7-AB01-D9D8A06F6FE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969C6D2-FA38-88C1-201F-A6ADF0B84EE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15CB3FA-FC1E-3B86-1A91-48A6693735D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50A93D4-37E4-7712-7CFD-F7506AC10016}"/>
              </a:ext>
            </a:extLst>
          </p:cNvPr>
          <p:cNvSpPr>
            <a:spLocks noGrp="1"/>
          </p:cNvSpPr>
          <p:nvPr>
            <p:ph type="dt" sz="half" idx="10"/>
          </p:nvPr>
        </p:nvSpPr>
        <p:spPr/>
        <p:txBody>
          <a:bodyPr/>
          <a:lstStyle/>
          <a:p>
            <a:fld id="{FD92D38D-586A-41C5-A0D6-B71414146FC2}" type="datetime1">
              <a:rPr lang="fr-FR" smtClean="0"/>
              <a:t>23/11/2025</a:t>
            </a:fld>
            <a:endParaRPr lang="fr-FR"/>
          </a:p>
        </p:txBody>
      </p:sp>
      <p:sp>
        <p:nvSpPr>
          <p:cNvPr id="6" name="Espace réservé du pied de page 5">
            <a:extLst>
              <a:ext uri="{FF2B5EF4-FFF2-40B4-BE49-F238E27FC236}">
                <a16:creationId xmlns:a16="http://schemas.microsoft.com/office/drawing/2014/main" id="{46B6B087-5788-C09A-451B-80CB1C507ED8}"/>
              </a:ext>
            </a:extLst>
          </p:cNvPr>
          <p:cNvSpPr>
            <a:spLocks noGrp="1"/>
          </p:cNvSpPr>
          <p:nvPr>
            <p:ph type="ftr" sz="quarter" idx="11"/>
          </p:nvPr>
        </p:nvSpPr>
        <p:spPr/>
        <p:txBody>
          <a:bodyPr/>
          <a:lstStyle/>
          <a:p>
            <a:r>
              <a:rPr lang="fr-FR"/>
              <a:t>Dupuis-Déri, F (2009). "Le masculinisme : une histoire politique du mot". recherches féministes, 22 (2), 97-123</a:t>
            </a:r>
          </a:p>
        </p:txBody>
      </p:sp>
      <p:sp>
        <p:nvSpPr>
          <p:cNvPr id="7" name="Espace réservé du numéro de diapositive 6">
            <a:extLst>
              <a:ext uri="{FF2B5EF4-FFF2-40B4-BE49-F238E27FC236}">
                <a16:creationId xmlns:a16="http://schemas.microsoft.com/office/drawing/2014/main" id="{5E50DB74-86AC-B9B1-EA8F-429F3325A670}"/>
              </a:ext>
            </a:extLst>
          </p:cNvPr>
          <p:cNvSpPr>
            <a:spLocks noGrp="1"/>
          </p:cNvSpPr>
          <p:nvPr>
            <p:ph type="sldNum" sz="quarter" idx="12"/>
          </p:nvPr>
        </p:nvSpPr>
        <p:spPr/>
        <p:txBody>
          <a:bodyPr/>
          <a:lstStyle/>
          <a:p>
            <a:fld id="{87687A14-3717-482E-9DA5-453DBCC5564B}" type="slidenum">
              <a:rPr lang="fr-FR" smtClean="0"/>
              <a:t>‹N°›</a:t>
            </a:fld>
            <a:endParaRPr lang="fr-FR"/>
          </a:p>
        </p:txBody>
      </p:sp>
    </p:spTree>
    <p:extLst>
      <p:ext uri="{BB962C8B-B14F-4D97-AF65-F5344CB8AC3E}">
        <p14:creationId xmlns:p14="http://schemas.microsoft.com/office/powerpoint/2010/main" val="2991455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8E779C-6B56-48CE-C34E-EDE30B8BFC9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C855CDF-9344-C6EB-2FAF-03AAA2CE26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C34579F-BC65-6747-25B1-50DEE207C1E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D0E9906-7E84-CDE9-ECD2-8E3B92DBAD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5128E7E-E53D-0BED-3EA6-EAF0418128E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AAAE2B8-F431-B583-CE47-BC7C3FA8EEB9}"/>
              </a:ext>
            </a:extLst>
          </p:cNvPr>
          <p:cNvSpPr>
            <a:spLocks noGrp="1"/>
          </p:cNvSpPr>
          <p:nvPr>
            <p:ph type="dt" sz="half" idx="10"/>
          </p:nvPr>
        </p:nvSpPr>
        <p:spPr/>
        <p:txBody>
          <a:bodyPr/>
          <a:lstStyle/>
          <a:p>
            <a:fld id="{11A6911F-1AA8-4499-8DAF-203B9726BB7F}" type="datetime1">
              <a:rPr lang="fr-FR" smtClean="0"/>
              <a:t>23/11/2025</a:t>
            </a:fld>
            <a:endParaRPr lang="fr-FR"/>
          </a:p>
        </p:txBody>
      </p:sp>
      <p:sp>
        <p:nvSpPr>
          <p:cNvPr id="8" name="Espace réservé du pied de page 7">
            <a:extLst>
              <a:ext uri="{FF2B5EF4-FFF2-40B4-BE49-F238E27FC236}">
                <a16:creationId xmlns:a16="http://schemas.microsoft.com/office/drawing/2014/main" id="{BFECED11-2CB9-874F-E41D-279963A33038}"/>
              </a:ext>
            </a:extLst>
          </p:cNvPr>
          <p:cNvSpPr>
            <a:spLocks noGrp="1"/>
          </p:cNvSpPr>
          <p:nvPr>
            <p:ph type="ftr" sz="quarter" idx="11"/>
          </p:nvPr>
        </p:nvSpPr>
        <p:spPr/>
        <p:txBody>
          <a:bodyPr/>
          <a:lstStyle/>
          <a:p>
            <a:r>
              <a:rPr lang="fr-FR"/>
              <a:t>Dupuis-Déri, F (2009). "Le masculinisme : une histoire politique du mot". recherches féministes, 22 (2), 97-123</a:t>
            </a:r>
          </a:p>
        </p:txBody>
      </p:sp>
      <p:sp>
        <p:nvSpPr>
          <p:cNvPr id="9" name="Espace réservé du numéro de diapositive 8">
            <a:extLst>
              <a:ext uri="{FF2B5EF4-FFF2-40B4-BE49-F238E27FC236}">
                <a16:creationId xmlns:a16="http://schemas.microsoft.com/office/drawing/2014/main" id="{84CFE9FD-DA3F-2563-C883-2FD65F3369C2}"/>
              </a:ext>
            </a:extLst>
          </p:cNvPr>
          <p:cNvSpPr>
            <a:spLocks noGrp="1"/>
          </p:cNvSpPr>
          <p:nvPr>
            <p:ph type="sldNum" sz="quarter" idx="12"/>
          </p:nvPr>
        </p:nvSpPr>
        <p:spPr/>
        <p:txBody>
          <a:bodyPr/>
          <a:lstStyle/>
          <a:p>
            <a:fld id="{87687A14-3717-482E-9DA5-453DBCC5564B}" type="slidenum">
              <a:rPr lang="fr-FR" smtClean="0"/>
              <a:t>‹N°›</a:t>
            </a:fld>
            <a:endParaRPr lang="fr-FR"/>
          </a:p>
        </p:txBody>
      </p:sp>
    </p:spTree>
    <p:extLst>
      <p:ext uri="{BB962C8B-B14F-4D97-AF65-F5344CB8AC3E}">
        <p14:creationId xmlns:p14="http://schemas.microsoft.com/office/powerpoint/2010/main" val="1962181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B9B25-AB7B-DC85-BF0F-B38811489DA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F32CF2B-F613-1531-C08A-7FBF81CD5DA3}"/>
              </a:ext>
            </a:extLst>
          </p:cNvPr>
          <p:cNvSpPr>
            <a:spLocks noGrp="1"/>
          </p:cNvSpPr>
          <p:nvPr>
            <p:ph type="dt" sz="half" idx="10"/>
          </p:nvPr>
        </p:nvSpPr>
        <p:spPr/>
        <p:txBody>
          <a:bodyPr/>
          <a:lstStyle/>
          <a:p>
            <a:fld id="{CB610B89-517E-417F-8F28-CC54BC884838}" type="datetime1">
              <a:rPr lang="fr-FR" smtClean="0"/>
              <a:t>23/11/2025</a:t>
            </a:fld>
            <a:endParaRPr lang="fr-FR"/>
          </a:p>
        </p:txBody>
      </p:sp>
      <p:sp>
        <p:nvSpPr>
          <p:cNvPr id="4" name="Espace réservé du pied de page 3">
            <a:extLst>
              <a:ext uri="{FF2B5EF4-FFF2-40B4-BE49-F238E27FC236}">
                <a16:creationId xmlns:a16="http://schemas.microsoft.com/office/drawing/2014/main" id="{25122BC1-0F67-C98C-8059-E1FC42A5A003}"/>
              </a:ext>
            </a:extLst>
          </p:cNvPr>
          <p:cNvSpPr>
            <a:spLocks noGrp="1"/>
          </p:cNvSpPr>
          <p:nvPr>
            <p:ph type="ftr" sz="quarter" idx="11"/>
          </p:nvPr>
        </p:nvSpPr>
        <p:spPr/>
        <p:txBody>
          <a:bodyPr/>
          <a:lstStyle/>
          <a:p>
            <a:r>
              <a:rPr lang="fr-FR"/>
              <a:t>Dupuis-Déri, F (2009). "Le masculinisme : une histoire politique du mot". recherches féministes, 22 (2), 97-123</a:t>
            </a:r>
          </a:p>
        </p:txBody>
      </p:sp>
      <p:sp>
        <p:nvSpPr>
          <p:cNvPr id="5" name="Espace réservé du numéro de diapositive 4">
            <a:extLst>
              <a:ext uri="{FF2B5EF4-FFF2-40B4-BE49-F238E27FC236}">
                <a16:creationId xmlns:a16="http://schemas.microsoft.com/office/drawing/2014/main" id="{16700B29-B697-EF07-84AF-06897D994EBB}"/>
              </a:ext>
            </a:extLst>
          </p:cNvPr>
          <p:cNvSpPr>
            <a:spLocks noGrp="1"/>
          </p:cNvSpPr>
          <p:nvPr>
            <p:ph type="sldNum" sz="quarter" idx="12"/>
          </p:nvPr>
        </p:nvSpPr>
        <p:spPr/>
        <p:txBody>
          <a:bodyPr/>
          <a:lstStyle/>
          <a:p>
            <a:fld id="{87687A14-3717-482E-9DA5-453DBCC5564B}" type="slidenum">
              <a:rPr lang="fr-FR" smtClean="0"/>
              <a:t>‹N°›</a:t>
            </a:fld>
            <a:endParaRPr lang="fr-FR"/>
          </a:p>
        </p:txBody>
      </p:sp>
    </p:spTree>
    <p:extLst>
      <p:ext uri="{BB962C8B-B14F-4D97-AF65-F5344CB8AC3E}">
        <p14:creationId xmlns:p14="http://schemas.microsoft.com/office/powerpoint/2010/main" val="3346535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C0239E8-C7D1-D833-C4DF-175B2C5E4758}"/>
              </a:ext>
            </a:extLst>
          </p:cNvPr>
          <p:cNvSpPr>
            <a:spLocks noGrp="1"/>
          </p:cNvSpPr>
          <p:nvPr>
            <p:ph type="dt" sz="half" idx="10"/>
          </p:nvPr>
        </p:nvSpPr>
        <p:spPr/>
        <p:txBody>
          <a:bodyPr/>
          <a:lstStyle/>
          <a:p>
            <a:fld id="{6B6942FD-D2C2-4E92-938B-2D85BBD34069}" type="datetime1">
              <a:rPr lang="fr-FR" smtClean="0"/>
              <a:t>23/11/2025</a:t>
            </a:fld>
            <a:endParaRPr lang="fr-FR"/>
          </a:p>
        </p:txBody>
      </p:sp>
      <p:sp>
        <p:nvSpPr>
          <p:cNvPr id="3" name="Espace réservé du pied de page 2">
            <a:extLst>
              <a:ext uri="{FF2B5EF4-FFF2-40B4-BE49-F238E27FC236}">
                <a16:creationId xmlns:a16="http://schemas.microsoft.com/office/drawing/2014/main" id="{B62EC2EB-4168-7CCA-3F42-756B240D2C2B}"/>
              </a:ext>
            </a:extLst>
          </p:cNvPr>
          <p:cNvSpPr>
            <a:spLocks noGrp="1"/>
          </p:cNvSpPr>
          <p:nvPr>
            <p:ph type="ftr" sz="quarter" idx="11"/>
          </p:nvPr>
        </p:nvSpPr>
        <p:spPr/>
        <p:txBody>
          <a:bodyPr/>
          <a:lstStyle/>
          <a:p>
            <a:r>
              <a:rPr lang="fr-FR"/>
              <a:t>Dupuis-Déri, F (2009). "Le masculinisme : une histoire politique du mot". recherches féministes, 22 (2), 97-123</a:t>
            </a:r>
          </a:p>
        </p:txBody>
      </p:sp>
      <p:sp>
        <p:nvSpPr>
          <p:cNvPr id="4" name="Espace réservé du numéro de diapositive 3">
            <a:extLst>
              <a:ext uri="{FF2B5EF4-FFF2-40B4-BE49-F238E27FC236}">
                <a16:creationId xmlns:a16="http://schemas.microsoft.com/office/drawing/2014/main" id="{1DFD2851-E916-EFE1-7F05-7E84A5ED88EA}"/>
              </a:ext>
            </a:extLst>
          </p:cNvPr>
          <p:cNvSpPr>
            <a:spLocks noGrp="1"/>
          </p:cNvSpPr>
          <p:nvPr>
            <p:ph type="sldNum" sz="quarter" idx="12"/>
          </p:nvPr>
        </p:nvSpPr>
        <p:spPr/>
        <p:txBody>
          <a:bodyPr/>
          <a:lstStyle/>
          <a:p>
            <a:fld id="{87687A14-3717-482E-9DA5-453DBCC5564B}" type="slidenum">
              <a:rPr lang="fr-FR" smtClean="0"/>
              <a:t>‹N°›</a:t>
            </a:fld>
            <a:endParaRPr lang="fr-FR"/>
          </a:p>
        </p:txBody>
      </p:sp>
    </p:spTree>
    <p:extLst>
      <p:ext uri="{BB962C8B-B14F-4D97-AF65-F5344CB8AC3E}">
        <p14:creationId xmlns:p14="http://schemas.microsoft.com/office/powerpoint/2010/main" val="49819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1E543E-792B-620F-4F96-6231E40D9EC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4CA9381-DF86-A60C-16CB-6F79B8881A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B216202-0B19-23E1-D142-659FFB588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D550D5A-54D8-4199-1421-91B061CEB1B9}"/>
              </a:ext>
            </a:extLst>
          </p:cNvPr>
          <p:cNvSpPr>
            <a:spLocks noGrp="1"/>
          </p:cNvSpPr>
          <p:nvPr>
            <p:ph type="dt" sz="half" idx="10"/>
          </p:nvPr>
        </p:nvSpPr>
        <p:spPr/>
        <p:txBody>
          <a:bodyPr/>
          <a:lstStyle/>
          <a:p>
            <a:fld id="{2B32D51C-9172-46A3-B6A8-28BA8C97ED2A}" type="datetime1">
              <a:rPr lang="fr-FR" smtClean="0"/>
              <a:t>23/11/2025</a:t>
            </a:fld>
            <a:endParaRPr lang="fr-FR"/>
          </a:p>
        </p:txBody>
      </p:sp>
      <p:sp>
        <p:nvSpPr>
          <p:cNvPr id="6" name="Espace réservé du pied de page 5">
            <a:extLst>
              <a:ext uri="{FF2B5EF4-FFF2-40B4-BE49-F238E27FC236}">
                <a16:creationId xmlns:a16="http://schemas.microsoft.com/office/drawing/2014/main" id="{4210720C-E199-7486-80C6-9CC24959DFAA}"/>
              </a:ext>
            </a:extLst>
          </p:cNvPr>
          <p:cNvSpPr>
            <a:spLocks noGrp="1"/>
          </p:cNvSpPr>
          <p:nvPr>
            <p:ph type="ftr" sz="quarter" idx="11"/>
          </p:nvPr>
        </p:nvSpPr>
        <p:spPr/>
        <p:txBody>
          <a:bodyPr/>
          <a:lstStyle/>
          <a:p>
            <a:r>
              <a:rPr lang="fr-FR"/>
              <a:t>Dupuis-Déri, F (2009). "Le masculinisme : une histoire politique du mot". recherches féministes, 22 (2), 97-123</a:t>
            </a:r>
          </a:p>
        </p:txBody>
      </p:sp>
      <p:sp>
        <p:nvSpPr>
          <p:cNvPr id="7" name="Espace réservé du numéro de diapositive 6">
            <a:extLst>
              <a:ext uri="{FF2B5EF4-FFF2-40B4-BE49-F238E27FC236}">
                <a16:creationId xmlns:a16="http://schemas.microsoft.com/office/drawing/2014/main" id="{C10E97FE-367C-07B4-363D-26F04C272B6B}"/>
              </a:ext>
            </a:extLst>
          </p:cNvPr>
          <p:cNvSpPr>
            <a:spLocks noGrp="1"/>
          </p:cNvSpPr>
          <p:nvPr>
            <p:ph type="sldNum" sz="quarter" idx="12"/>
          </p:nvPr>
        </p:nvSpPr>
        <p:spPr/>
        <p:txBody>
          <a:bodyPr/>
          <a:lstStyle/>
          <a:p>
            <a:fld id="{87687A14-3717-482E-9DA5-453DBCC5564B}" type="slidenum">
              <a:rPr lang="fr-FR" smtClean="0"/>
              <a:t>‹N°›</a:t>
            </a:fld>
            <a:endParaRPr lang="fr-FR"/>
          </a:p>
        </p:txBody>
      </p:sp>
    </p:spTree>
    <p:extLst>
      <p:ext uri="{BB962C8B-B14F-4D97-AF65-F5344CB8AC3E}">
        <p14:creationId xmlns:p14="http://schemas.microsoft.com/office/powerpoint/2010/main" val="2464248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8E3304-02FB-A10D-C1A8-9F001862697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A7C2921-67EF-3B82-3025-561A345376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11F1E19-32A0-B058-24D4-3FD292160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A645135-114D-3641-0B7A-0499878FA4C0}"/>
              </a:ext>
            </a:extLst>
          </p:cNvPr>
          <p:cNvSpPr>
            <a:spLocks noGrp="1"/>
          </p:cNvSpPr>
          <p:nvPr>
            <p:ph type="dt" sz="half" idx="10"/>
          </p:nvPr>
        </p:nvSpPr>
        <p:spPr/>
        <p:txBody>
          <a:bodyPr/>
          <a:lstStyle/>
          <a:p>
            <a:fld id="{965CA65E-E2ED-4900-9D08-93C54824D25A}" type="datetime1">
              <a:rPr lang="fr-FR" smtClean="0"/>
              <a:t>23/11/2025</a:t>
            </a:fld>
            <a:endParaRPr lang="fr-FR"/>
          </a:p>
        </p:txBody>
      </p:sp>
      <p:sp>
        <p:nvSpPr>
          <p:cNvPr id="6" name="Espace réservé du pied de page 5">
            <a:extLst>
              <a:ext uri="{FF2B5EF4-FFF2-40B4-BE49-F238E27FC236}">
                <a16:creationId xmlns:a16="http://schemas.microsoft.com/office/drawing/2014/main" id="{DEF4F91E-90CA-AA84-A940-9013EDD41B56}"/>
              </a:ext>
            </a:extLst>
          </p:cNvPr>
          <p:cNvSpPr>
            <a:spLocks noGrp="1"/>
          </p:cNvSpPr>
          <p:nvPr>
            <p:ph type="ftr" sz="quarter" idx="11"/>
          </p:nvPr>
        </p:nvSpPr>
        <p:spPr/>
        <p:txBody>
          <a:bodyPr/>
          <a:lstStyle/>
          <a:p>
            <a:r>
              <a:rPr lang="fr-FR"/>
              <a:t>Dupuis-Déri, F (2009). "Le masculinisme : une histoire politique du mot". recherches féministes, 22 (2), 97-123</a:t>
            </a:r>
          </a:p>
        </p:txBody>
      </p:sp>
      <p:sp>
        <p:nvSpPr>
          <p:cNvPr id="7" name="Espace réservé du numéro de diapositive 6">
            <a:extLst>
              <a:ext uri="{FF2B5EF4-FFF2-40B4-BE49-F238E27FC236}">
                <a16:creationId xmlns:a16="http://schemas.microsoft.com/office/drawing/2014/main" id="{D54A6E93-7711-2F33-1D3B-ADF5A8313C3A}"/>
              </a:ext>
            </a:extLst>
          </p:cNvPr>
          <p:cNvSpPr>
            <a:spLocks noGrp="1"/>
          </p:cNvSpPr>
          <p:nvPr>
            <p:ph type="sldNum" sz="quarter" idx="12"/>
          </p:nvPr>
        </p:nvSpPr>
        <p:spPr/>
        <p:txBody>
          <a:bodyPr/>
          <a:lstStyle/>
          <a:p>
            <a:fld id="{87687A14-3717-482E-9DA5-453DBCC5564B}" type="slidenum">
              <a:rPr lang="fr-FR" smtClean="0"/>
              <a:t>‹N°›</a:t>
            </a:fld>
            <a:endParaRPr lang="fr-FR"/>
          </a:p>
        </p:txBody>
      </p:sp>
    </p:spTree>
    <p:extLst>
      <p:ext uri="{BB962C8B-B14F-4D97-AF65-F5344CB8AC3E}">
        <p14:creationId xmlns:p14="http://schemas.microsoft.com/office/powerpoint/2010/main" val="558862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9DF56FE-7249-5F20-F16A-ADE348ECE3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0245AA3-A5F0-2416-FE9F-D844B1B851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95CF4BD-1EC4-4A72-4814-86CF2C2388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D69891-8732-4D21-B4D3-112249FBD647}" type="datetime1">
              <a:rPr lang="fr-FR" smtClean="0"/>
              <a:t>23/11/2025</a:t>
            </a:fld>
            <a:endParaRPr lang="fr-FR"/>
          </a:p>
        </p:txBody>
      </p:sp>
      <p:sp>
        <p:nvSpPr>
          <p:cNvPr id="5" name="Espace réservé du pied de page 4">
            <a:extLst>
              <a:ext uri="{FF2B5EF4-FFF2-40B4-BE49-F238E27FC236}">
                <a16:creationId xmlns:a16="http://schemas.microsoft.com/office/drawing/2014/main" id="{F7976438-53BB-6FED-3E4B-6DCA2989CD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fr-FR"/>
              <a:t>Dupuis-Déri, F (2009). "Le masculinisme : une histoire politique du mot". recherches féministes, 22 (2), 97-123</a:t>
            </a:r>
          </a:p>
        </p:txBody>
      </p:sp>
      <p:sp>
        <p:nvSpPr>
          <p:cNvPr id="6" name="Espace réservé du numéro de diapositive 5">
            <a:extLst>
              <a:ext uri="{FF2B5EF4-FFF2-40B4-BE49-F238E27FC236}">
                <a16:creationId xmlns:a16="http://schemas.microsoft.com/office/drawing/2014/main" id="{F96AC71E-B893-6661-A653-2445475551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687A14-3717-482E-9DA5-453DBCC5564B}" type="slidenum">
              <a:rPr lang="fr-FR" smtClean="0"/>
              <a:t>‹N°›</a:t>
            </a:fld>
            <a:endParaRPr lang="fr-FR"/>
          </a:p>
        </p:txBody>
      </p:sp>
    </p:spTree>
    <p:extLst>
      <p:ext uri="{BB962C8B-B14F-4D97-AF65-F5344CB8AC3E}">
        <p14:creationId xmlns:p14="http://schemas.microsoft.com/office/powerpoint/2010/main" val="383156712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594CA2-5CC3-966E-3235-29744990A7AF}"/>
              </a:ext>
            </a:extLst>
          </p:cNvPr>
          <p:cNvSpPr>
            <a:spLocks noGrp="1"/>
          </p:cNvSpPr>
          <p:nvPr>
            <p:ph type="title"/>
          </p:nvPr>
        </p:nvSpPr>
        <p:spPr>
          <a:xfrm>
            <a:off x="838200" y="365126"/>
            <a:ext cx="10515600" cy="613070"/>
          </a:xfrm>
        </p:spPr>
        <p:txBody>
          <a:bodyPr>
            <a:normAutofit fontScale="90000"/>
          </a:bodyPr>
          <a:lstStyle/>
          <a:p>
            <a:endParaRPr lang="fr-FR" dirty="0"/>
          </a:p>
        </p:txBody>
      </p:sp>
      <p:sp>
        <p:nvSpPr>
          <p:cNvPr id="3" name="Espace réservé du contenu 2">
            <a:extLst>
              <a:ext uri="{FF2B5EF4-FFF2-40B4-BE49-F238E27FC236}">
                <a16:creationId xmlns:a16="http://schemas.microsoft.com/office/drawing/2014/main" id="{B33B795B-C36B-35EA-127E-26E95ECA5523}"/>
              </a:ext>
            </a:extLst>
          </p:cNvPr>
          <p:cNvSpPr>
            <a:spLocks noGrp="1"/>
          </p:cNvSpPr>
          <p:nvPr>
            <p:ph idx="1"/>
          </p:nvPr>
        </p:nvSpPr>
        <p:spPr>
          <a:xfrm>
            <a:off x="838200" y="365126"/>
            <a:ext cx="10515600" cy="6567302"/>
          </a:xfrm>
        </p:spPr>
        <p:txBody>
          <a:bodyPr>
            <a:normAutofit fontScale="25000" lnSpcReduction="20000"/>
          </a:bodyPr>
          <a:lstStyle/>
          <a:p>
            <a:pPr marL="0" indent="0" algn="ctr">
              <a:lnSpc>
                <a:spcPct val="170000"/>
              </a:lnSpc>
              <a:buNone/>
            </a:pPr>
            <a:r>
              <a:rPr lang="fr-FR" sz="21600" b="1" i="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Webinaire VIRAGE 2025</a:t>
            </a:r>
          </a:p>
          <a:p>
            <a:pPr marL="0" indent="0" algn="ctr">
              <a:lnSpc>
                <a:spcPct val="170000"/>
              </a:lnSpc>
              <a:buNone/>
            </a:pPr>
            <a:r>
              <a:rPr lang="fr-FR" sz="26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MASCULINISME</a:t>
            </a:r>
          </a:p>
          <a:p>
            <a:pPr marL="0" indent="0" algn="ctr">
              <a:buNone/>
            </a:pPr>
            <a:r>
              <a:rPr lang="fr-FR" sz="26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Comprendre les dynamiques psychiques</a:t>
            </a:r>
          </a:p>
          <a:p>
            <a:pPr marL="0" indent="0">
              <a:buNone/>
            </a:pPr>
            <a:br>
              <a:rPr lang="fr-FR" sz="5400" b="1" dirty="0">
                <a:solidFill>
                  <a:schemeClr val="tx2">
                    <a:lumMod val="90000"/>
                    <a:lumOff val="10000"/>
                  </a:schemeClr>
                </a:solidFill>
                <a:latin typeface="Times New Roman" panose="02020603050405020304" pitchFamily="18" charset="0"/>
                <a:cs typeface="Times New Roman" panose="02020603050405020304" pitchFamily="18" charset="0"/>
              </a:rPr>
            </a:br>
            <a:endParaRPr lang="fr-FR" sz="5400" b="1" dirty="0">
              <a:solidFill>
                <a:schemeClr val="tx2">
                  <a:lumMod val="90000"/>
                  <a:lumOff val="10000"/>
                </a:schemeClr>
              </a:solidFill>
              <a:latin typeface="Times New Roman" panose="02020603050405020304" pitchFamily="18" charset="0"/>
              <a:cs typeface="Times New Roman" panose="02020603050405020304" pitchFamily="18" charset="0"/>
            </a:endParaRPr>
          </a:p>
          <a:p>
            <a:pPr marL="0" indent="0">
              <a:buNone/>
            </a:pPr>
            <a:endParaRPr lang="fr-FR" sz="14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sz="14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Aziga BILLOT                                             </a:t>
            </a:r>
            <a:r>
              <a:rPr lang="fr-FR" sz="112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CRESAM OCCITANIE    </a:t>
            </a:r>
          </a:p>
          <a:p>
            <a:pPr marL="0" indent="0">
              <a:buNone/>
            </a:pPr>
            <a:r>
              <a:rPr lang="fr-FR" sz="112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Psychiatre</a:t>
            </a:r>
            <a:r>
              <a:rPr lang="fr-FR" sz="86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hospitalier et libéral                                                  </a:t>
            </a:r>
            <a:r>
              <a:rPr lang="fr-FR" sz="112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UHSA Toulouse</a:t>
            </a:r>
            <a:endParaRPr lang="fr-FR" sz="11200" dirty="0">
              <a:solidFill>
                <a:schemeClr val="accent2">
                  <a:lumMod val="20000"/>
                  <a:lumOff val="80000"/>
                </a:schemeClr>
              </a:solidFill>
            </a:endParaRPr>
          </a:p>
        </p:txBody>
      </p:sp>
    </p:spTree>
    <p:extLst>
      <p:ext uri="{BB962C8B-B14F-4D97-AF65-F5344CB8AC3E}">
        <p14:creationId xmlns:p14="http://schemas.microsoft.com/office/powerpoint/2010/main" val="3794326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a:extLst>
            <a:ext uri="{FF2B5EF4-FFF2-40B4-BE49-F238E27FC236}">
              <a16:creationId xmlns:a16="http://schemas.microsoft.com/office/drawing/2014/main" id="{F66531BC-7E65-0677-BC65-326300E8361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C07BA9E-DAD4-1126-1714-F7D26305A1BF}"/>
              </a:ext>
            </a:extLst>
          </p:cNvPr>
          <p:cNvSpPr>
            <a:spLocks noGrp="1"/>
          </p:cNvSpPr>
          <p:nvPr>
            <p:ph type="title"/>
          </p:nvPr>
        </p:nvSpPr>
        <p:spPr/>
        <p:txBody>
          <a:bodyPr>
            <a:normAutofit fontScale="90000"/>
          </a:bodyPr>
          <a:lstStyle/>
          <a:p>
            <a:pPr algn="ctr"/>
            <a:br>
              <a:rPr lang="fr-FR" b="1" dirty="0">
                <a:latin typeface="Calibri" panose="020F0502020204030204" pitchFamily="34" charset="0"/>
                <a:ea typeface="Calibri" panose="020F0502020204030204" pitchFamily="34" charset="0"/>
                <a:cs typeface="Calibri" panose="020F0502020204030204" pitchFamily="34" charset="0"/>
              </a:rPr>
            </a:br>
            <a:r>
              <a:rPr lang="fr-FR" b="1" dirty="0">
                <a:latin typeface="Calibri" panose="020F0502020204030204" pitchFamily="34" charset="0"/>
                <a:ea typeface="Calibri" panose="020F0502020204030204" pitchFamily="34" charset="0"/>
                <a:cs typeface="Calibri" panose="020F0502020204030204" pitchFamily="34" charset="0"/>
              </a:rPr>
              <a:t>Troubles de personnalité et masculinisme</a:t>
            </a:r>
            <a:br>
              <a:rPr lang="fr-FR" b="1" dirty="0">
                <a:latin typeface="Calibri" panose="020F0502020204030204" pitchFamily="34" charset="0"/>
                <a:ea typeface="Calibri" panose="020F0502020204030204" pitchFamily="34" charset="0"/>
                <a:cs typeface="Calibri" panose="020F0502020204030204" pitchFamily="34" charset="0"/>
              </a:rPr>
            </a:br>
            <a:endParaRPr lang="fr-FR"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D94E7898-1ADF-1837-F5ED-B56A6A8BE4C9}"/>
              </a:ext>
            </a:extLst>
          </p:cNvPr>
          <p:cNvSpPr>
            <a:spLocks noGrp="1"/>
          </p:cNvSpPr>
          <p:nvPr>
            <p:ph idx="1"/>
          </p:nvPr>
        </p:nvSpPr>
        <p:spPr>
          <a:xfrm>
            <a:off x="838200" y="1690688"/>
            <a:ext cx="10515600" cy="4848446"/>
          </a:xfrm>
        </p:spPr>
        <p:txBody>
          <a:bodyPr>
            <a:normAutofit/>
          </a:bodyPr>
          <a:lstStyle/>
          <a:p>
            <a:pPr marL="0" indent="0">
              <a:buNone/>
            </a:pPr>
            <a:endParaRPr lang="fr-FR" sz="32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fr-FR"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Un mode de fonctionnement pouvant être validé par une idéologie</a:t>
            </a:r>
          </a:p>
          <a:p>
            <a:pPr marL="0" indent="0">
              <a:buNone/>
            </a:pPr>
            <a:endParaRPr lang="fr-FR"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Une idéologie pouvant s’appuyer sur des vulnérabilités individuelles</a:t>
            </a:r>
          </a:p>
          <a:p>
            <a:pPr lvl="1">
              <a:buFontTx/>
              <a:buChar char="-"/>
            </a:pPr>
            <a:endParaRPr lang="fr-FR"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 name="Flèche : double flèche horizontale 3">
            <a:extLst>
              <a:ext uri="{FF2B5EF4-FFF2-40B4-BE49-F238E27FC236}">
                <a16:creationId xmlns:a16="http://schemas.microsoft.com/office/drawing/2014/main" id="{985BDEFB-5649-B60F-B3CC-5BF17EF85CD2}"/>
              </a:ext>
            </a:extLst>
          </p:cNvPr>
          <p:cNvSpPr/>
          <p:nvPr/>
        </p:nvSpPr>
        <p:spPr>
          <a:xfrm flipV="1">
            <a:off x="6096000" y="3338624"/>
            <a:ext cx="684523" cy="36150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211668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2583744D-DF0D-C9A1-12C8-14471DE054A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DBF41B2-2558-E292-4C49-0BE6E5BF82FF}"/>
              </a:ext>
            </a:extLst>
          </p:cNvPr>
          <p:cNvSpPr>
            <a:spLocks noGrp="1"/>
          </p:cNvSpPr>
          <p:nvPr>
            <p:ph type="title"/>
          </p:nvPr>
        </p:nvSpPr>
        <p:spPr/>
        <p:txBody>
          <a:bodyPr/>
          <a:lstStyle/>
          <a:p>
            <a:pPr algn="ctr"/>
            <a:r>
              <a:rPr lang="fr-FR"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LA COMMUNAUTE EMOTIONNELLE </a:t>
            </a:r>
            <a:endParaRPr lang="fr-FR"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6D8E0411-965D-D7C6-29A7-D1CF88F51E68}"/>
              </a:ext>
            </a:extLst>
          </p:cNvPr>
          <p:cNvSpPr>
            <a:spLocks noGrp="1"/>
          </p:cNvSpPr>
          <p:nvPr>
            <p:ph idx="1"/>
          </p:nvPr>
        </p:nvSpPr>
        <p:spPr>
          <a:xfrm>
            <a:off x="838200" y="1541721"/>
            <a:ext cx="10515600" cy="4848446"/>
          </a:xfrm>
        </p:spPr>
        <p:txBody>
          <a:bodyPr>
            <a:normAutofit/>
          </a:bodyPr>
          <a:lstStyle/>
          <a:p>
            <a:pPr marL="0" indent="0" algn="ctr">
              <a:buNone/>
            </a:pPr>
            <a:r>
              <a:rPr lang="fr-FR"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Le sentiment </a:t>
            </a:r>
            <a:r>
              <a:rPr lang="fr-FR"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d’appartenance,</a:t>
            </a:r>
          </a:p>
          <a:p>
            <a:pPr marL="0" indent="0" algn="ctr">
              <a:buNone/>
            </a:pPr>
            <a:r>
              <a:rPr lang="fr-FR" sz="26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D’avoir de la valeur,</a:t>
            </a:r>
          </a:p>
          <a:p>
            <a:pPr marL="0" indent="0" algn="ctr">
              <a:buNone/>
            </a:pPr>
            <a:r>
              <a:rPr lang="fr-FR" sz="26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de la légitimité,</a:t>
            </a:r>
          </a:p>
          <a:p>
            <a:pPr marL="0" indent="0" algn="ctr">
              <a:buNone/>
            </a:pPr>
            <a:r>
              <a:rPr lang="fr-FR" sz="26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le sentiment de compter, d’être aimé,</a:t>
            </a:r>
          </a:p>
          <a:p>
            <a:pPr marL="0" indent="0" algn="ctr">
              <a:buNone/>
            </a:pPr>
            <a:r>
              <a:rPr lang="fr-FR" sz="26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d’être en sécurité matérielle et affective,</a:t>
            </a:r>
          </a:p>
          <a:p>
            <a:pPr marL="0" indent="0" algn="ctr">
              <a:buNone/>
            </a:pPr>
            <a:r>
              <a:rPr lang="fr-FR" sz="26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que son action a un impact,</a:t>
            </a:r>
          </a:p>
          <a:p>
            <a:pPr marL="0" indent="0" algn="ctr">
              <a:buNone/>
            </a:pPr>
            <a:r>
              <a:rPr lang="fr-FR" sz="26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d’avoir des compétences reconnues,</a:t>
            </a:r>
          </a:p>
          <a:p>
            <a:pPr marL="0" indent="0" algn="ctr">
              <a:buNone/>
            </a:pPr>
            <a:r>
              <a:rPr lang="fr-FR" sz="26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De retrouver du sens, une identité, de la noblesse dans la cause,</a:t>
            </a:r>
          </a:p>
          <a:p>
            <a:pPr marL="0" indent="0" algn="ctr">
              <a:buNone/>
            </a:pPr>
            <a:r>
              <a:rPr lang="fr-FR" sz="26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de nourrir ses valeurs.</a:t>
            </a:r>
          </a:p>
          <a:p>
            <a:pPr marL="0" indent="0">
              <a:buNone/>
            </a:pPr>
            <a:r>
              <a:rPr lang="fr-FR" sz="1500" dirty="0" err="1"/>
              <a:t>Rosenwein</a:t>
            </a:r>
            <a:r>
              <a:rPr lang="fr-FR" sz="1500" dirty="0"/>
              <a:t>, B. H. (2006). </a:t>
            </a:r>
            <a:r>
              <a:rPr lang="fr-FR" sz="1500" dirty="0" err="1"/>
              <a:t>Emotional</a:t>
            </a:r>
            <a:r>
              <a:rPr lang="fr-FR" sz="1500" dirty="0"/>
              <a:t> </a:t>
            </a:r>
            <a:r>
              <a:rPr lang="fr-FR" sz="1500" dirty="0" err="1"/>
              <a:t>communities</a:t>
            </a:r>
            <a:r>
              <a:rPr lang="fr-FR" sz="1500" dirty="0"/>
              <a:t> in the </a:t>
            </a:r>
            <a:r>
              <a:rPr lang="fr-FR" sz="1500" dirty="0" err="1"/>
              <a:t>early</a:t>
            </a:r>
            <a:r>
              <a:rPr lang="fr-FR" sz="1500" dirty="0"/>
              <a:t> middle </a:t>
            </a:r>
            <a:r>
              <a:rPr lang="fr-FR" sz="1500" dirty="0" err="1"/>
              <a:t>ages</a:t>
            </a:r>
            <a:r>
              <a:rPr lang="fr-FR" sz="1500" dirty="0"/>
              <a:t>. Ithaca, NY : </a:t>
            </a:r>
            <a:r>
              <a:rPr lang="fr-FR" sz="1500" dirty="0" err="1"/>
              <a:t>Cornelle</a:t>
            </a:r>
            <a:r>
              <a:rPr lang="fr-FR" sz="1500" dirty="0"/>
              <a:t> </a:t>
            </a:r>
            <a:r>
              <a:rPr lang="fr-FR" sz="1500" dirty="0" err="1"/>
              <a:t>University</a:t>
            </a:r>
            <a:r>
              <a:rPr lang="fr-FR" sz="1500" dirty="0"/>
              <a:t> </a:t>
            </a:r>
            <a:r>
              <a:rPr lang="fr-FR" sz="1500" dirty="0" err="1"/>
              <a:t>Press</a:t>
            </a:r>
            <a:endParaRPr lang="fr-FR" sz="1500" dirty="0">
              <a:solidFill>
                <a:srgbClr val="CCFFFF"/>
              </a:solidFill>
              <a:latin typeface="Times New Roman" panose="02020603050405020304" pitchFamily="18" charset="0"/>
              <a:cs typeface="Times New Roman" panose="02020603050405020304" pitchFamily="18" charset="0"/>
            </a:endParaRPr>
          </a:p>
          <a:p>
            <a:pPr marL="0" indent="0">
              <a:buNone/>
            </a:pPr>
            <a:endParaRPr lang="fr-FR" b="1" dirty="0">
              <a:solidFill>
                <a:schemeClr val="tx1">
                  <a:lumMod val="95000"/>
                  <a:lumOff val="5000"/>
                </a:schemeClr>
              </a:solidFill>
              <a:latin typeface="Times New Roman" panose="02020603050405020304" pitchFamily="18" charset="0"/>
              <a:cs typeface="Times New Roman" panose="02020603050405020304" pitchFamily="18" charset="0"/>
            </a:endParaRPr>
          </a:p>
          <a:p>
            <a:pPr>
              <a:buNone/>
            </a:pPr>
            <a:endParaRPr lang="fr-FR" dirty="0">
              <a:solidFill>
                <a:schemeClr val="tx1">
                  <a:lumMod val="85000"/>
                  <a:lumOff val="15000"/>
                </a:schemeClr>
              </a:solidFill>
              <a:latin typeface="Times New Roman" panose="02020603050405020304" pitchFamily="18" charset="0"/>
              <a:cs typeface="Times New Roman" panose="02020603050405020304" pitchFamily="18" charset="0"/>
            </a:endParaRPr>
          </a:p>
          <a:p>
            <a:pPr>
              <a:buNone/>
            </a:pPr>
            <a:endParaRPr lang="fr-FR" dirty="0">
              <a:solidFill>
                <a:schemeClr val="tx1">
                  <a:lumMod val="85000"/>
                  <a:lumOff val="15000"/>
                </a:schemeClr>
              </a:solidFill>
              <a:latin typeface="Times New Roman" panose="02020603050405020304" pitchFamily="18" charset="0"/>
              <a:cs typeface="Times New Roman" panose="02020603050405020304" pitchFamily="18" charset="0"/>
            </a:endParaRPr>
          </a:p>
          <a:p>
            <a:pPr>
              <a:buNone/>
            </a:pPr>
            <a:endParaRPr lang="fr-FR" dirty="0">
              <a:solidFill>
                <a:schemeClr val="tx1">
                  <a:lumMod val="85000"/>
                  <a:lumOff val="15000"/>
                </a:schemeClr>
              </a:solidFill>
              <a:latin typeface="Times New Roman" panose="02020603050405020304" pitchFamily="18" charset="0"/>
              <a:cs typeface="Times New Roman" panose="02020603050405020304" pitchFamily="18" charset="0"/>
            </a:endParaRPr>
          </a:p>
          <a:p>
            <a:pPr>
              <a:buNone/>
            </a:pPr>
            <a:endParaRPr lang="fr-FR"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5556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73EE9BBD-94F0-90E0-C42F-6CF1CC478E1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CD4A62E-4EA2-99B5-5A2F-5878BF9E3519}"/>
              </a:ext>
            </a:extLst>
          </p:cNvPr>
          <p:cNvSpPr>
            <a:spLocks noGrp="1"/>
          </p:cNvSpPr>
          <p:nvPr>
            <p:ph type="title"/>
          </p:nvPr>
        </p:nvSpPr>
        <p:spPr/>
        <p:txBody>
          <a:bodyPr/>
          <a:lstStyle/>
          <a:p>
            <a:pPr algn="ctr"/>
            <a:r>
              <a:rPr lang="fr-FR"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LA COMMUNAUTE EMOTIONNELLE </a:t>
            </a:r>
            <a:endParaRPr lang="fr-FR"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0FEE8254-3EB0-3FB0-2833-FA5CAF581397}"/>
              </a:ext>
            </a:extLst>
          </p:cNvPr>
          <p:cNvSpPr>
            <a:spLocks noGrp="1"/>
          </p:cNvSpPr>
          <p:nvPr>
            <p:ph idx="1"/>
          </p:nvPr>
        </p:nvSpPr>
        <p:spPr>
          <a:xfrm>
            <a:off x="838200" y="1541721"/>
            <a:ext cx="10515600" cy="4848446"/>
          </a:xfrm>
        </p:spPr>
        <p:txBody>
          <a:bodyPr>
            <a:normAutofit fontScale="85000" lnSpcReduction="20000"/>
          </a:bodyPr>
          <a:lstStyle/>
          <a:p>
            <a:pPr marL="0" indent="0">
              <a:buNone/>
            </a:pPr>
            <a:endParaRPr lang="fr-FR"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None/>
            </a:pPr>
            <a:endParaRPr lang="fr-FR"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None/>
            </a:pPr>
            <a:endParaRPr lang="fr-FR"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None/>
            </a:pPr>
            <a:endParaRPr lang="fr-FR"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None/>
            </a:pPr>
            <a:r>
              <a:rPr lang="fr-FR" sz="3500"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La force du collectif augmente le sentiment de compter, de pouvoir s’accomplir et réussir.</a:t>
            </a:r>
          </a:p>
          <a:p>
            <a:pPr marL="0" indent="0">
              <a:buNone/>
            </a:pPr>
            <a:endParaRPr lang="fr-FR" sz="1500" dirty="0"/>
          </a:p>
          <a:p>
            <a:pPr marL="0" indent="0">
              <a:buNone/>
            </a:pPr>
            <a:endParaRPr lang="fr-FR" sz="1500" dirty="0"/>
          </a:p>
          <a:p>
            <a:pPr marL="0" indent="0">
              <a:buNone/>
            </a:pPr>
            <a:endParaRPr lang="fr-FR" sz="1500" dirty="0"/>
          </a:p>
          <a:p>
            <a:pPr marL="0" indent="0">
              <a:buNone/>
            </a:pPr>
            <a:endParaRPr lang="fr-FR" sz="1500" dirty="0"/>
          </a:p>
          <a:p>
            <a:pPr marL="0" indent="0">
              <a:buNone/>
            </a:pPr>
            <a:endParaRPr lang="fr-FR" sz="1500" dirty="0"/>
          </a:p>
          <a:p>
            <a:pPr marL="0" indent="0">
              <a:buNone/>
            </a:pPr>
            <a:endParaRPr lang="fr-FR" sz="1500" dirty="0"/>
          </a:p>
          <a:p>
            <a:pPr marL="0" indent="0">
              <a:buNone/>
            </a:pPr>
            <a:endParaRPr lang="fr-FR" sz="1500" dirty="0"/>
          </a:p>
          <a:p>
            <a:pPr marL="0" indent="0">
              <a:buNone/>
            </a:pPr>
            <a:endParaRPr lang="fr-FR" sz="1500" dirty="0"/>
          </a:p>
          <a:p>
            <a:pPr marL="0" indent="0">
              <a:buNone/>
            </a:pPr>
            <a:r>
              <a:rPr lang="fr-FR" sz="1500" dirty="0" err="1"/>
              <a:t>Rosenwein</a:t>
            </a:r>
            <a:r>
              <a:rPr lang="fr-FR" sz="1500" dirty="0"/>
              <a:t>, B. H. (2006). </a:t>
            </a:r>
            <a:r>
              <a:rPr lang="fr-FR" sz="1500" dirty="0" err="1"/>
              <a:t>Emotional</a:t>
            </a:r>
            <a:r>
              <a:rPr lang="fr-FR" sz="1500" dirty="0"/>
              <a:t> </a:t>
            </a:r>
            <a:r>
              <a:rPr lang="fr-FR" sz="1500" dirty="0" err="1"/>
              <a:t>communities</a:t>
            </a:r>
            <a:r>
              <a:rPr lang="fr-FR" sz="1500" dirty="0"/>
              <a:t> in the </a:t>
            </a:r>
            <a:r>
              <a:rPr lang="fr-FR" sz="1500" dirty="0" err="1"/>
              <a:t>early</a:t>
            </a:r>
            <a:r>
              <a:rPr lang="fr-FR" sz="1500" dirty="0"/>
              <a:t> middle </a:t>
            </a:r>
            <a:r>
              <a:rPr lang="fr-FR" sz="1500" dirty="0" err="1"/>
              <a:t>ages</a:t>
            </a:r>
            <a:r>
              <a:rPr lang="fr-FR" sz="1500" dirty="0"/>
              <a:t>. Ithaca, NY : </a:t>
            </a:r>
            <a:r>
              <a:rPr lang="fr-FR" sz="1500" dirty="0" err="1"/>
              <a:t>Cornelle</a:t>
            </a:r>
            <a:r>
              <a:rPr lang="fr-FR" sz="1500" dirty="0"/>
              <a:t> </a:t>
            </a:r>
            <a:r>
              <a:rPr lang="fr-FR" sz="1500" dirty="0" err="1"/>
              <a:t>University</a:t>
            </a:r>
            <a:r>
              <a:rPr lang="fr-FR" sz="1500" dirty="0"/>
              <a:t> </a:t>
            </a:r>
            <a:r>
              <a:rPr lang="fr-FR" sz="1500" dirty="0" err="1"/>
              <a:t>Press</a:t>
            </a:r>
            <a:endParaRPr lang="fr-FR" sz="1500" dirty="0">
              <a:solidFill>
                <a:srgbClr val="CCFFFF"/>
              </a:solidFill>
              <a:latin typeface="Times New Roman" panose="02020603050405020304" pitchFamily="18" charset="0"/>
              <a:cs typeface="Times New Roman" panose="02020603050405020304" pitchFamily="18" charset="0"/>
            </a:endParaRPr>
          </a:p>
          <a:p>
            <a:pPr marL="0" indent="0">
              <a:buNone/>
            </a:pPr>
            <a:endParaRPr lang="fr-FR" b="1" dirty="0">
              <a:solidFill>
                <a:schemeClr val="tx1">
                  <a:lumMod val="95000"/>
                  <a:lumOff val="5000"/>
                </a:schemeClr>
              </a:solidFill>
              <a:latin typeface="Times New Roman" panose="02020603050405020304" pitchFamily="18" charset="0"/>
              <a:cs typeface="Times New Roman" panose="02020603050405020304" pitchFamily="18" charset="0"/>
            </a:endParaRPr>
          </a:p>
          <a:p>
            <a:pPr>
              <a:buNone/>
            </a:pPr>
            <a:endParaRPr lang="fr-FR" dirty="0">
              <a:solidFill>
                <a:schemeClr val="tx1">
                  <a:lumMod val="85000"/>
                  <a:lumOff val="15000"/>
                </a:schemeClr>
              </a:solidFill>
              <a:latin typeface="Times New Roman" panose="02020603050405020304" pitchFamily="18" charset="0"/>
              <a:cs typeface="Times New Roman" panose="02020603050405020304" pitchFamily="18" charset="0"/>
            </a:endParaRPr>
          </a:p>
          <a:p>
            <a:pPr>
              <a:buNone/>
            </a:pPr>
            <a:endParaRPr lang="fr-FR" dirty="0">
              <a:solidFill>
                <a:schemeClr val="tx1">
                  <a:lumMod val="85000"/>
                  <a:lumOff val="15000"/>
                </a:schemeClr>
              </a:solidFill>
              <a:latin typeface="Times New Roman" panose="02020603050405020304" pitchFamily="18" charset="0"/>
              <a:cs typeface="Times New Roman" panose="02020603050405020304" pitchFamily="18" charset="0"/>
            </a:endParaRPr>
          </a:p>
          <a:p>
            <a:pPr>
              <a:buNone/>
            </a:pPr>
            <a:endParaRPr lang="fr-FR" dirty="0">
              <a:solidFill>
                <a:schemeClr val="tx1">
                  <a:lumMod val="85000"/>
                  <a:lumOff val="15000"/>
                </a:schemeClr>
              </a:solidFill>
              <a:latin typeface="Times New Roman" panose="02020603050405020304" pitchFamily="18" charset="0"/>
              <a:cs typeface="Times New Roman" panose="02020603050405020304" pitchFamily="18" charset="0"/>
            </a:endParaRPr>
          </a:p>
          <a:p>
            <a:pPr>
              <a:buNone/>
            </a:pPr>
            <a:endParaRPr lang="fr-FR"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824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C5D99257-1249-5577-ABD4-E7556FD9926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4E04EAD-C11A-1A31-7DAB-610F0FB53CEF}"/>
              </a:ext>
            </a:extLst>
          </p:cNvPr>
          <p:cNvSpPr>
            <a:spLocks noGrp="1"/>
          </p:cNvSpPr>
          <p:nvPr>
            <p:ph type="title"/>
          </p:nvPr>
        </p:nvSpPr>
        <p:spPr/>
        <p:txBody>
          <a:bodyPr/>
          <a:lstStyle/>
          <a:p>
            <a:pPr algn="ctr"/>
            <a:r>
              <a:rPr lang="fr-FR"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CE QUI FAIT LA RADICALITÉ </a:t>
            </a:r>
            <a:endParaRPr lang="fr-FR"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0D9D241F-13E0-F6EA-68F1-B92453960AB6}"/>
              </a:ext>
            </a:extLst>
          </p:cNvPr>
          <p:cNvSpPr>
            <a:spLocks noGrp="1"/>
          </p:cNvSpPr>
          <p:nvPr>
            <p:ph idx="1"/>
          </p:nvPr>
        </p:nvSpPr>
        <p:spPr>
          <a:xfrm>
            <a:off x="838200" y="1541721"/>
            <a:ext cx="10515600" cy="4848446"/>
          </a:xfrm>
        </p:spPr>
        <p:txBody>
          <a:bodyPr>
            <a:normAutofit/>
          </a:bodyPr>
          <a:lstStyle/>
          <a:p>
            <a:pPr>
              <a:buNone/>
            </a:pPr>
            <a:endParaRPr lang="fr-FR"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fr-FR" sz="3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La polarisation du Monde </a:t>
            </a:r>
          </a:p>
          <a:p>
            <a:pPr marL="0" indent="0">
              <a:buNone/>
            </a:pPr>
            <a:r>
              <a:rPr lang="fr-FR" sz="3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L’intérêt souverain du collectif </a:t>
            </a:r>
          </a:p>
          <a:p>
            <a:pPr marL="0" indent="0">
              <a:buNone/>
            </a:pPr>
            <a:r>
              <a:rPr lang="fr-FR" sz="3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La disproportion des moyens engagés</a:t>
            </a:r>
          </a:p>
          <a:p>
            <a:pPr marL="0" indent="0">
              <a:buNone/>
            </a:pPr>
            <a:r>
              <a:rPr lang="fr-FR" sz="3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Le coût de l’engagement </a:t>
            </a:r>
          </a:p>
          <a:p>
            <a:pPr marL="0" indent="0">
              <a:buNone/>
            </a:pPr>
            <a:r>
              <a:rPr lang="fr-FR" sz="3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La difficulté de la sortie</a:t>
            </a:r>
          </a:p>
          <a:p>
            <a:pPr marL="0" indent="0">
              <a:buNone/>
            </a:pPr>
            <a:endParaRPr lang="fr-FR" sz="3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sz="3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Le rapport à la violence</a:t>
            </a:r>
          </a:p>
          <a:p>
            <a:pPr marL="0" indent="0">
              <a:buNone/>
            </a:pPr>
            <a:endParaRPr lang="fr-FR"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buNone/>
            </a:pPr>
            <a:endParaRPr lang="fr-FR" dirty="0">
              <a:solidFill>
                <a:schemeClr val="tx1">
                  <a:lumMod val="95000"/>
                  <a:lumOff val="5000"/>
                </a:schemeClr>
              </a:solidFill>
              <a:latin typeface="Times New Roman" panose="02020603050405020304" pitchFamily="18" charset="0"/>
              <a:cs typeface="Times New Roman" panose="02020603050405020304" pitchFamily="18" charset="0"/>
            </a:endParaRPr>
          </a:p>
          <a:p>
            <a:pPr>
              <a:buNone/>
            </a:pPr>
            <a:endParaRPr lang="fr-FR"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2590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51998F3F-064C-926D-86A4-5A8F46057CC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D6AFF23-D7CC-4ADA-48CF-611A718DA42F}"/>
              </a:ext>
            </a:extLst>
          </p:cNvPr>
          <p:cNvSpPr>
            <a:spLocks noGrp="1"/>
          </p:cNvSpPr>
          <p:nvPr>
            <p:ph type="title"/>
          </p:nvPr>
        </p:nvSpPr>
        <p:spPr/>
        <p:txBody>
          <a:bodyPr/>
          <a:lstStyle/>
          <a:p>
            <a:pPr algn="ctr"/>
            <a:r>
              <a:rPr lang="fr-FR"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QU’EST-CE QU’ON FAIT</a:t>
            </a:r>
          </a:p>
        </p:txBody>
      </p:sp>
      <p:sp>
        <p:nvSpPr>
          <p:cNvPr id="3" name="Espace réservé du contenu 2">
            <a:extLst>
              <a:ext uri="{FF2B5EF4-FFF2-40B4-BE49-F238E27FC236}">
                <a16:creationId xmlns:a16="http://schemas.microsoft.com/office/drawing/2014/main" id="{22CD4AB3-F640-FF3A-C3AB-397AABA3AD44}"/>
              </a:ext>
            </a:extLst>
          </p:cNvPr>
          <p:cNvSpPr>
            <a:spLocks noGrp="1"/>
          </p:cNvSpPr>
          <p:nvPr>
            <p:ph idx="1"/>
          </p:nvPr>
        </p:nvSpPr>
        <p:spPr>
          <a:xfrm>
            <a:off x="838200" y="1541721"/>
            <a:ext cx="10515600" cy="4848446"/>
          </a:xfrm>
        </p:spPr>
        <p:txBody>
          <a:bodyPr>
            <a:normAutofit/>
          </a:bodyPr>
          <a:lstStyle/>
          <a:p>
            <a:pPr>
              <a:buNone/>
            </a:pPr>
            <a:r>
              <a:rPr lang="fr-FR" dirty="0">
                <a:solidFill>
                  <a:schemeClr val="tx1">
                    <a:lumMod val="85000"/>
                    <a:lumOff val="15000"/>
                  </a:schemeClr>
                </a:solidFill>
                <a:latin typeface="Times New Roman" panose="02020603050405020304" pitchFamily="18" charset="0"/>
                <a:cs typeface="Times New Roman" panose="02020603050405020304" pitchFamily="18" charset="0"/>
              </a:rPr>
              <a:t>PEC des pathologies psychiatriques,</a:t>
            </a:r>
          </a:p>
          <a:p>
            <a:pPr>
              <a:buNone/>
            </a:pPr>
            <a:r>
              <a:rPr lang="fr-FR" dirty="0">
                <a:solidFill>
                  <a:schemeClr val="tx1">
                    <a:lumMod val="85000"/>
                    <a:lumOff val="15000"/>
                  </a:schemeClr>
                </a:solidFill>
                <a:latin typeface="Times New Roman" panose="02020603050405020304" pitchFamily="18" charset="0"/>
                <a:cs typeface="Times New Roman" panose="02020603050405020304" pitchFamily="18" charset="0"/>
              </a:rPr>
              <a:t>Des fragilités psychologiques, de la souffrance psychique</a:t>
            </a:r>
          </a:p>
          <a:p>
            <a:pPr>
              <a:buNone/>
            </a:pPr>
            <a:r>
              <a:rPr lang="fr-FR" dirty="0">
                <a:solidFill>
                  <a:schemeClr val="tx1">
                    <a:lumMod val="85000"/>
                    <a:lumOff val="15000"/>
                  </a:schemeClr>
                </a:solidFill>
                <a:latin typeface="Times New Roman" panose="02020603050405020304" pitchFamily="18" charset="0"/>
                <a:cs typeface="Times New Roman" panose="02020603050405020304" pitchFamily="18" charset="0"/>
              </a:rPr>
              <a:t>La question des addictions</a:t>
            </a:r>
          </a:p>
          <a:p>
            <a:pPr>
              <a:buNone/>
            </a:pPr>
            <a:endParaRPr lang="fr-FR" dirty="0">
              <a:solidFill>
                <a:schemeClr val="tx1">
                  <a:lumMod val="85000"/>
                  <a:lumOff val="15000"/>
                </a:schemeClr>
              </a:solidFill>
              <a:latin typeface="Times New Roman" panose="02020603050405020304" pitchFamily="18" charset="0"/>
              <a:cs typeface="Times New Roman" panose="02020603050405020304" pitchFamily="18" charset="0"/>
            </a:endParaRPr>
          </a:p>
          <a:p>
            <a:pPr>
              <a:buNone/>
            </a:pPr>
            <a:r>
              <a:rPr lang="fr-FR" dirty="0">
                <a:solidFill>
                  <a:schemeClr val="tx1">
                    <a:lumMod val="85000"/>
                    <a:lumOff val="15000"/>
                  </a:schemeClr>
                </a:solidFill>
                <a:latin typeface="Times New Roman" panose="02020603050405020304" pitchFamily="18" charset="0"/>
                <a:cs typeface="Times New Roman" panose="02020603050405020304" pitchFamily="18" charset="0"/>
              </a:rPr>
              <a:t>Chercher </a:t>
            </a:r>
            <a:r>
              <a:rPr lang="fr-FR" b="1" dirty="0">
                <a:solidFill>
                  <a:schemeClr val="tx1">
                    <a:lumMod val="85000"/>
                    <a:lumOff val="15000"/>
                  </a:schemeClr>
                </a:solidFill>
                <a:latin typeface="Times New Roman" panose="02020603050405020304" pitchFamily="18" charset="0"/>
                <a:cs typeface="Times New Roman" panose="02020603050405020304" pitchFamily="18" charset="0"/>
              </a:rPr>
              <a:t>l’impasse biographique</a:t>
            </a:r>
          </a:p>
          <a:p>
            <a:pPr>
              <a:buNone/>
            </a:pPr>
            <a:endParaRPr lang="fr-FR" dirty="0">
              <a:solidFill>
                <a:schemeClr val="tx1">
                  <a:lumMod val="85000"/>
                  <a:lumOff val="15000"/>
                </a:schemeClr>
              </a:solidFill>
              <a:latin typeface="Times New Roman" panose="02020603050405020304" pitchFamily="18" charset="0"/>
              <a:cs typeface="Times New Roman" panose="02020603050405020304" pitchFamily="18" charset="0"/>
            </a:endParaRPr>
          </a:p>
          <a:p>
            <a:pPr>
              <a:buNone/>
            </a:pPr>
            <a:r>
              <a:rPr lang="fr-FR" dirty="0">
                <a:solidFill>
                  <a:schemeClr val="tx1">
                    <a:lumMod val="85000"/>
                    <a:lumOff val="15000"/>
                  </a:schemeClr>
                </a:solidFill>
                <a:latin typeface="Times New Roman" panose="02020603050405020304" pitchFamily="18" charset="0"/>
                <a:cs typeface="Times New Roman" panose="02020603050405020304" pitchFamily="18" charset="0"/>
              </a:rPr>
              <a:t>Objectif des besoins fondamentaux :</a:t>
            </a:r>
          </a:p>
          <a:p>
            <a:pPr marL="0" indent="0">
              <a:buNone/>
            </a:pPr>
            <a:r>
              <a:rPr lang="fr-FR" dirty="0">
                <a:solidFill>
                  <a:schemeClr val="tx1">
                    <a:lumMod val="85000"/>
                    <a:lumOff val="15000"/>
                  </a:schemeClr>
                </a:solidFill>
                <a:latin typeface="Times New Roman" panose="02020603050405020304" pitchFamily="18" charset="0"/>
                <a:cs typeface="Times New Roman" panose="02020603050405020304" pitchFamily="18" charset="0"/>
              </a:rPr>
              <a:t>Sécurité affective, matérielle, sociale, accès à l’éducation…</a:t>
            </a:r>
          </a:p>
          <a:p>
            <a:pPr>
              <a:buFontTx/>
              <a:buChar char="-"/>
            </a:pPr>
            <a:endParaRPr lang="fr-FR" dirty="0">
              <a:solidFill>
                <a:schemeClr val="tx1">
                  <a:lumMod val="85000"/>
                  <a:lumOff val="15000"/>
                </a:schemeClr>
              </a:solidFill>
              <a:latin typeface="Times New Roman" panose="02020603050405020304" pitchFamily="18" charset="0"/>
              <a:cs typeface="Times New Roman" panose="02020603050405020304" pitchFamily="18" charset="0"/>
            </a:endParaRPr>
          </a:p>
          <a:p>
            <a:pPr>
              <a:buFontTx/>
              <a:buChar char="-"/>
            </a:pPr>
            <a:endParaRPr lang="fr-FR" dirty="0">
              <a:solidFill>
                <a:schemeClr val="tx1">
                  <a:lumMod val="85000"/>
                  <a:lumOff val="15000"/>
                </a:schemeClr>
              </a:solidFill>
              <a:latin typeface="Times New Roman" panose="02020603050405020304" pitchFamily="18" charset="0"/>
              <a:cs typeface="Times New Roman" panose="02020603050405020304" pitchFamily="18" charset="0"/>
            </a:endParaRPr>
          </a:p>
          <a:p>
            <a:pPr>
              <a:buFontTx/>
              <a:buChar char="-"/>
            </a:pPr>
            <a:endParaRPr lang="fr-FR" dirty="0">
              <a:solidFill>
                <a:schemeClr val="tx1">
                  <a:lumMod val="85000"/>
                  <a:lumOff val="15000"/>
                </a:schemeClr>
              </a:solidFill>
              <a:latin typeface="Times New Roman" panose="02020603050405020304" pitchFamily="18" charset="0"/>
              <a:cs typeface="Times New Roman" panose="02020603050405020304" pitchFamily="18" charset="0"/>
            </a:endParaRPr>
          </a:p>
          <a:p>
            <a:pPr>
              <a:buNone/>
            </a:pPr>
            <a:endParaRPr lang="fr-FR"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3978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875CC52D-58D8-4D6A-C938-52AF45C139E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5A27066-F500-06C4-8AD9-2152A5A85A9E}"/>
              </a:ext>
            </a:extLst>
          </p:cNvPr>
          <p:cNvSpPr>
            <a:spLocks noGrp="1"/>
          </p:cNvSpPr>
          <p:nvPr>
            <p:ph type="title"/>
          </p:nvPr>
        </p:nvSpPr>
        <p:spPr/>
        <p:txBody>
          <a:bodyPr/>
          <a:lstStyle/>
          <a:p>
            <a:pPr algn="ctr"/>
            <a:r>
              <a:rPr lang="fr-FR"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BIBLIOGRAPHIE</a:t>
            </a:r>
          </a:p>
        </p:txBody>
      </p:sp>
      <p:sp>
        <p:nvSpPr>
          <p:cNvPr id="3" name="Espace réservé du contenu 2">
            <a:extLst>
              <a:ext uri="{FF2B5EF4-FFF2-40B4-BE49-F238E27FC236}">
                <a16:creationId xmlns:a16="http://schemas.microsoft.com/office/drawing/2014/main" id="{3C58676A-75B5-AF73-3C3C-F8D530BC5B8D}"/>
              </a:ext>
            </a:extLst>
          </p:cNvPr>
          <p:cNvSpPr>
            <a:spLocks noGrp="1"/>
          </p:cNvSpPr>
          <p:nvPr>
            <p:ph idx="1"/>
          </p:nvPr>
        </p:nvSpPr>
        <p:spPr>
          <a:xfrm>
            <a:off x="838200" y="1541721"/>
            <a:ext cx="10515600" cy="4848446"/>
          </a:xfrm>
        </p:spPr>
        <p:txBody>
          <a:bodyPr>
            <a:normAutofit fontScale="92500" lnSpcReduction="10000"/>
          </a:bodyPr>
          <a:lstStyle/>
          <a:p>
            <a:pPr marL="0" indent="0">
              <a:lnSpc>
                <a:spcPct val="100000"/>
              </a:lnSpc>
              <a:buNone/>
            </a:pPr>
            <a:r>
              <a:rPr lang="fr-FR" sz="26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American </a:t>
            </a:r>
            <a:r>
              <a:rPr lang="fr-FR" sz="2600" dirty="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psychiatric</a:t>
            </a:r>
            <a:r>
              <a:rPr lang="fr-FR" sz="26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association. 2016. DSM-5 : manuel diagnostique et statistique des troubles mentaux.</a:t>
            </a:r>
          </a:p>
          <a:p>
            <a:pPr marL="0" indent="0">
              <a:lnSpc>
                <a:spcPct val="100000"/>
              </a:lnSpc>
              <a:buNone/>
            </a:pPr>
            <a:r>
              <a:rPr lang="fr-FR" sz="2600" dirty="0">
                <a:latin typeface="Calibri" panose="020F0502020204030204" pitchFamily="34" charset="0"/>
                <a:ea typeface="Calibri" panose="020F0502020204030204" pitchFamily="34" charset="0"/>
                <a:cs typeface="Calibri" panose="020F0502020204030204" pitchFamily="34" charset="0"/>
              </a:rPr>
              <a:t>Bard, C, Blais M., Dupuis-</a:t>
            </a:r>
            <a:r>
              <a:rPr lang="fr-FR" sz="2600" dirty="0" err="1">
                <a:latin typeface="Calibri" panose="020F0502020204030204" pitchFamily="34" charset="0"/>
                <a:ea typeface="Calibri" panose="020F0502020204030204" pitchFamily="34" charset="0"/>
                <a:cs typeface="Calibri" panose="020F0502020204030204" pitchFamily="34" charset="0"/>
              </a:rPr>
              <a:t>Déri</a:t>
            </a:r>
            <a:r>
              <a:rPr lang="fr-FR" sz="2600" dirty="0">
                <a:latin typeface="Calibri" panose="020F0502020204030204" pitchFamily="34" charset="0"/>
                <a:ea typeface="Calibri" panose="020F0502020204030204" pitchFamily="34" charset="0"/>
                <a:cs typeface="Calibri" panose="020F0502020204030204" pitchFamily="34" charset="0"/>
              </a:rPr>
              <a:t>, F (2025), Antiféminismes et masculinismes d’hier et d’</a:t>
            </a:r>
            <a:r>
              <a:rPr lang="fr-FR" sz="2600" dirty="0" err="1">
                <a:latin typeface="Calibri" panose="020F0502020204030204" pitchFamily="34" charset="0"/>
                <a:ea typeface="Calibri" panose="020F0502020204030204" pitchFamily="34" charset="0"/>
                <a:cs typeface="Calibri" panose="020F0502020204030204" pitchFamily="34" charset="0"/>
              </a:rPr>
              <a:t>aujoud’hui</a:t>
            </a:r>
            <a:r>
              <a:rPr lang="fr-FR" sz="2600" dirty="0">
                <a:latin typeface="Calibri" panose="020F0502020204030204" pitchFamily="34" charset="0"/>
                <a:ea typeface="Calibri" panose="020F0502020204030204" pitchFamily="34" charset="0"/>
                <a:cs typeface="Calibri" panose="020F0502020204030204" pitchFamily="34" charset="0"/>
              </a:rPr>
              <a:t>. Paris: presse universitaire de France</a:t>
            </a:r>
          </a:p>
          <a:p>
            <a:pPr marL="0" indent="0">
              <a:lnSpc>
                <a:spcPct val="100000"/>
              </a:lnSpc>
              <a:buNone/>
            </a:pPr>
            <a:r>
              <a:rPr lang="fr-FR" sz="2600" dirty="0">
                <a:latin typeface="Calibri" panose="020F0502020204030204" pitchFamily="34" charset="0"/>
                <a:ea typeface="Calibri" panose="020F0502020204030204" pitchFamily="34" charset="0"/>
                <a:cs typeface="Calibri" panose="020F0502020204030204" pitchFamily="34" charset="0"/>
              </a:rPr>
              <a:t>Dupuis-</a:t>
            </a:r>
            <a:r>
              <a:rPr lang="fr-FR" sz="2600" dirty="0" err="1">
                <a:latin typeface="Calibri" panose="020F0502020204030204" pitchFamily="34" charset="0"/>
                <a:ea typeface="Calibri" panose="020F0502020204030204" pitchFamily="34" charset="0"/>
                <a:cs typeface="Calibri" panose="020F0502020204030204" pitchFamily="34" charset="0"/>
              </a:rPr>
              <a:t>Déri</a:t>
            </a:r>
            <a:r>
              <a:rPr lang="fr-FR" sz="2600" dirty="0">
                <a:latin typeface="Calibri" panose="020F0502020204030204" pitchFamily="34" charset="0"/>
                <a:ea typeface="Calibri" panose="020F0502020204030204" pitchFamily="34" charset="0"/>
                <a:cs typeface="Calibri" panose="020F0502020204030204" pitchFamily="34" charset="0"/>
              </a:rPr>
              <a:t>, F (2009). "Le masculinisme : une histoire politique du mot". recherches féministes, 22 (2), 97-123</a:t>
            </a:r>
          </a:p>
          <a:p>
            <a:pPr marL="0" indent="0">
              <a:lnSpc>
                <a:spcPct val="70000"/>
              </a:lnSpc>
              <a:buNone/>
            </a:pPr>
            <a:r>
              <a:rPr lang="fr-FR" sz="2600" dirty="0">
                <a:latin typeface="Calibri" panose="020F0502020204030204" pitchFamily="34" charset="0"/>
                <a:ea typeface="Calibri" panose="020F0502020204030204" pitchFamily="34" charset="0"/>
                <a:cs typeface="Calibri" panose="020F0502020204030204" pitchFamily="34" charset="0"/>
              </a:rPr>
              <a:t>Le </a:t>
            </a:r>
            <a:r>
              <a:rPr lang="fr-FR" sz="2600" dirty="0" err="1">
                <a:latin typeface="Calibri" panose="020F0502020204030204" pitchFamily="34" charset="0"/>
                <a:ea typeface="Calibri" panose="020F0502020204030204" pitchFamily="34" charset="0"/>
                <a:cs typeface="Calibri" panose="020F0502020204030204" pitchFamily="34" charset="0"/>
              </a:rPr>
              <a:t>Doeuff</a:t>
            </a:r>
            <a:r>
              <a:rPr lang="fr-FR" sz="2600" dirty="0">
                <a:latin typeface="Calibri" panose="020F0502020204030204" pitchFamily="34" charset="0"/>
                <a:ea typeface="Calibri" panose="020F0502020204030204" pitchFamily="34" charset="0"/>
                <a:cs typeface="Calibri" panose="020F0502020204030204" pitchFamily="34" charset="0"/>
              </a:rPr>
              <a:t>, M. L’étude et le rouet. Des femmes, de la </a:t>
            </a:r>
            <a:r>
              <a:rPr lang="fr-FR" sz="2600" dirty="0" err="1">
                <a:latin typeface="Calibri" panose="020F0502020204030204" pitchFamily="34" charset="0"/>
                <a:ea typeface="Calibri" panose="020F0502020204030204" pitchFamily="34" charset="0"/>
                <a:cs typeface="Calibri" panose="020F0502020204030204" pitchFamily="34" charset="0"/>
              </a:rPr>
              <a:t>philospohie</a:t>
            </a:r>
            <a:r>
              <a:rPr lang="fr-FR" sz="2600" dirty="0">
                <a:latin typeface="Calibri" panose="020F0502020204030204" pitchFamily="34" charset="0"/>
                <a:ea typeface="Calibri" panose="020F0502020204030204" pitchFamily="34" charset="0"/>
                <a:cs typeface="Calibri" panose="020F0502020204030204" pitchFamily="34" charset="0"/>
              </a:rPr>
              <a:t> </a:t>
            </a:r>
            <a:r>
              <a:rPr lang="fr-FR" sz="2600" dirty="0" err="1">
                <a:latin typeface="Calibri" panose="020F0502020204030204" pitchFamily="34" charset="0"/>
                <a:ea typeface="Calibri" panose="020F0502020204030204" pitchFamily="34" charset="0"/>
                <a:cs typeface="Calibri" panose="020F0502020204030204" pitchFamily="34" charset="0"/>
              </a:rPr>
              <a:t>etc.Paris</a:t>
            </a:r>
            <a:r>
              <a:rPr lang="fr-FR" sz="2600" dirty="0">
                <a:latin typeface="Calibri" panose="020F0502020204030204" pitchFamily="34" charset="0"/>
                <a:ea typeface="Calibri" panose="020F0502020204030204" pitchFamily="34" charset="0"/>
                <a:cs typeface="Calibri" panose="020F0502020204030204" pitchFamily="34" charset="0"/>
              </a:rPr>
              <a:t>: le seuil, 1989</a:t>
            </a:r>
          </a:p>
          <a:p>
            <a:pPr marL="0" indent="0">
              <a:lnSpc>
                <a:spcPct val="70000"/>
              </a:lnSpc>
              <a:buNone/>
            </a:pPr>
            <a:r>
              <a:rPr lang="fr-FR" sz="2600" dirty="0">
                <a:latin typeface="Calibri" panose="020F0502020204030204" pitchFamily="34" charset="0"/>
                <a:ea typeface="Calibri" panose="020F0502020204030204" pitchFamily="34" charset="0"/>
                <a:cs typeface="Calibri" panose="020F0502020204030204" pitchFamily="34" charset="0"/>
              </a:rPr>
              <a:t>Rapport du groupe de travail «  Psychiatrie et Radicalisation « de la Fédération Française de Psychiatrie  2020</a:t>
            </a:r>
          </a:p>
          <a:p>
            <a:pPr marL="0" indent="0">
              <a:lnSpc>
                <a:spcPct val="70000"/>
              </a:lnSpc>
              <a:buNone/>
            </a:pPr>
            <a:r>
              <a:rPr lang="fr-FR" sz="2600" i="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Rapport – 6 </a:t>
            </a:r>
            <a:r>
              <a:rPr lang="fr-FR" sz="2600" i="1" dirty="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ème</a:t>
            </a:r>
            <a:r>
              <a:rPr lang="fr-FR" sz="2600" i="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état des lieux du sexisme en France : s’attaquer aux racines du sexisme, HCE, 2024</a:t>
            </a:r>
          </a:p>
          <a:p>
            <a:pPr marL="0" indent="0">
              <a:lnSpc>
                <a:spcPct val="70000"/>
              </a:lnSpc>
              <a:buNone/>
            </a:pPr>
            <a:r>
              <a:rPr lang="fr-FR" sz="2600" dirty="0" err="1">
                <a:latin typeface="Calibri" panose="020F0502020204030204" pitchFamily="34" charset="0"/>
                <a:ea typeface="Calibri" panose="020F0502020204030204" pitchFamily="34" charset="0"/>
                <a:cs typeface="Calibri" panose="020F0502020204030204" pitchFamily="34" charset="0"/>
              </a:rPr>
              <a:t>Rosenwein</a:t>
            </a:r>
            <a:r>
              <a:rPr lang="fr-FR" sz="2600" dirty="0">
                <a:latin typeface="Calibri" panose="020F0502020204030204" pitchFamily="34" charset="0"/>
                <a:ea typeface="Calibri" panose="020F0502020204030204" pitchFamily="34" charset="0"/>
                <a:cs typeface="Calibri" panose="020F0502020204030204" pitchFamily="34" charset="0"/>
              </a:rPr>
              <a:t>, B. H. (2006). </a:t>
            </a:r>
            <a:r>
              <a:rPr lang="fr-FR" sz="2600" dirty="0" err="1">
                <a:latin typeface="Calibri" panose="020F0502020204030204" pitchFamily="34" charset="0"/>
                <a:ea typeface="Calibri" panose="020F0502020204030204" pitchFamily="34" charset="0"/>
                <a:cs typeface="Calibri" panose="020F0502020204030204" pitchFamily="34" charset="0"/>
              </a:rPr>
              <a:t>Emotional</a:t>
            </a:r>
            <a:r>
              <a:rPr lang="fr-FR" sz="2600" dirty="0">
                <a:latin typeface="Calibri" panose="020F0502020204030204" pitchFamily="34" charset="0"/>
                <a:ea typeface="Calibri" panose="020F0502020204030204" pitchFamily="34" charset="0"/>
                <a:cs typeface="Calibri" panose="020F0502020204030204" pitchFamily="34" charset="0"/>
              </a:rPr>
              <a:t> </a:t>
            </a:r>
            <a:r>
              <a:rPr lang="fr-FR" sz="2600" dirty="0" err="1">
                <a:latin typeface="Calibri" panose="020F0502020204030204" pitchFamily="34" charset="0"/>
                <a:ea typeface="Calibri" panose="020F0502020204030204" pitchFamily="34" charset="0"/>
                <a:cs typeface="Calibri" panose="020F0502020204030204" pitchFamily="34" charset="0"/>
              </a:rPr>
              <a:t>communities</a:t>
            </a:r>
            <a:r>
              <a:rPr lang="fr-FR" sz="2600" dirty="0">
                <a:latin typeface="Calibri" panose="020F0502020204030204" pitchFamily="34" charset="0"/>
                <a:ea typeface="Calibri" panose="020F0502020204030204" pitchFamily="34" charset="0"/>
                <a:cs typeface="Calibri" panose="020F0502020204030204" pitchFamily="34" charset="0"/>
              </a:rPr>
              <a:t> in the </a:t>
            </a:r>
            <a:r>
              <a:rPr lang="fr-FR" sz="2600" dirty="0" err="1">
                <a:latin typeface="Calibri" panose="020F0502020204030204" pitchFamily="34" charset="0"/>
                <a:ea typeface="Calibri" panose="020F0502020204030204" pitchFamily="34" charset="0"/>
                <a:cs typeface="Calibri" panose="020F0502020204030204" pitchFamily="34" charset="0"/>
              </a:rPr>
              <a:t>early</a:t>
            </a:r>
            <a:r>
              <a:rPr lang="fr-FR" sz="2600" dirty="0">
                <a:latin typeface="Calibri" panose="020F0502020204030204" pitchFamily="34" charset="0"/>
                <a:ea typeface="Calibri" panose="020F0502020204030204" pitchFamily="34" charset="0"/>
                <a:cs typeface="Calibri" panose="020F0502020204030204" pitchFamily="34" charset="0"/>
              </a:rPr>
              <a:t> middle </a:t>
            </a:r>
            <a:r>
              <a:rPr lang="fr-FR" sz="2600" dirty="0" err="1">
                <a:latin typeface="Calibri" panose="020F0502020204030204" pitchFamily="34" charset="0"/>
                <a:ea typeface="Calibri" panose="020F0502020204030204" pitchFamily="34" charset="0"/>
                <a:cs typeface="Calibri" panose="020F0502020204030204" pitchFamily="34" charset="0"/>
              </a:rPr>
              <a:t>ages</a:t>
            </a:r>
            <a:r>
              <a:rPr lang="fr-FR" sz="2600" dirty="0">
                <a:latin typeface="Calibri" panose="020F0502020204030204" pitchFamily="34" charset="0"/>
                <a:ea typeface="Calibri" panose="020F0502020204030204" pitchFamily="34" charset="0"/>
                <a:cs typeface="Calibri" panose="020F0502020204030204" pitchFamily="34" charset="0"/>
              </a:rPr>
              <a:t>. Ithaca, NY : </a:t>
            </a:r>
            <a:r>
              <a:rPr lang="fr-FR" sz="2600" dirty="0" err="1">
                <a:latin typeface="Calibri" panose="020F0502020204030204" pitchFamily="34" charset="0"/>
                <a:ea typeface="Calibri" panose="020F0502020204030204" pitchFamily="34" charset="0"/>
                <a:cs typeface="Calibri" panose="020F0502020204030204" pitchFamily="34" charset="0"/>
              </a:rPr>
              <a:t>Cornelle</a:t>
            </a:r>
            <a:r>
              <a:rPr lang="fr-FR" sz="2600" dirty="0">
                <a:latin typeface="Calibri" panose="020F0502020204030204" pitchFamily="34" charset="0"/>
                <a:ea typeface="Calibri" panose="020F0502020204030204" pitchFamily="34" charset="0"/>
                <a:cs typeface="Calibri" panose="020F0502020204030204" pitchFamily="34" charset="0"/>
              </a:rPr>
              <a:t> </a:t>
            </a:r>
            <a:r>
              <a:rPr lang="fr-FR" sz="2600" dirty="0" err="1">
                <a:latin typeface="Calibri" panose="020F0502020204030204" pitchFamily="34" charset="0"/>
                <a:ea typeface="Calibri" panose="020F0502020204030204" pitchFamily="34" charset="0"/>
                <a:cs typeface="Calibri" panose="020F0502020204030204" pitchFamily="34" charset="0"/>
              </a:rPr>
              <a:t>University</a:t>
            </a:r>
            <a:r>
              <a:rPr lang="fr-FR" sz="2600" dirty="0">
                <a:latin typeface="Calibri" panose="020F0502020204030204" pitchFamily="34" charset="0"/>
                <a:ea typeface="Calibri" panose="020F0502020204030204" pitchFamily="34" charset="0"/>
                <a:cs typeface="Calibri" panose="020F0502020204030204" pitchFamily="34" charset="0"/>
              </a:rPr>
              <a:t> </a:t>
            </a:r>
            <a:r>
              <a:rPr lang="fr-FR" sz="2600" dirty="0" err="1">
                <a:latin typeface="Calibri" panose="020F0502020204030204" pitchFamily="34" charset="0"/>
                <a:ea typeface="Calibri" panose="020F0502020204030204" pitchFamily="34" charset="0"/>
                <a:cs typeface="Calibri" panose="020F0502020204030204" pitchFamily="34" charset="0"/>
              </a:rPr>
              <a:t>Press</a:t>
            </a:r>
            <a:endParaRPr lang="fr-FR" sz="2600" dirty="0">
              <a:solidFill>
                <a:srgbClr val="CCFFFF"/>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70000"/>
              </a:lnSpc>
              <a:buNone/>
            </a:pPr>
            <a:endParaRPr lang="fr-FR"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70000"/>
              </a:lnSpc>
              <a:buNone/>
            </a:pPr>
            <a:endParaRPr lang="fr-FR" i="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70000"/>
              </a:lnSpc>
              <a:buNone/>
            </a:pPr>
            <a:endParaRPr lang="fr-FR" dirty="0"/>
          </a:p>
          <a:p>
            <a:pPr marL="0" indent="0">
              <a:lnSpc>
                <a:spcPct val="100000"/>
              </a:lnSpc>
              <a:buNone/>
            </a:pPr>
            <a:endParaRPr lang="fr-FR" dirty="0"/>
          </a:p>
          <a:p>
            <a:pPr>
              <a:buNone/>
            </a:pPr>
            <a:endParaRPr lang="fr-FR" dirty="0"/>
          </a:p>
          <a:p>
            <a:pPr>
              <a:buNone/>
            </a:pPr>
            <a:endParaRPr lang="fr-FR"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1394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015FE2CD-1218-90E6-3A20-A486F457433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91B11C7-2CA7-58AE-AA37-F26D388A1067}"/>
              </a:ext>
            </a:extLst>
          </p:cNvPr>
          <p:cNvSpPr>
            <a:spLocks noGrp="1"/>
          </p:cNvSpPr>
          <p:nvPr>
            <p:ph type="title"/>
          </p:nvPr>
        </p:nvSpPr>
        <p:spPr/>
        <p:txBody>
          <a:bodyPr/>
          <a:lstStyle/>
          <a:p>
            <a:pPr algn="ctr"/>
            <a:r>
              <a:rPr lang="fr-FR"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BIBLIOGRAPHIE</a:t>
            </a:r>
          </a:p>
        </p:txBody>
      </p:sp>
      <p:sp>
        <p:nvSpPr>
          <p:cNvPr id="3" name="Espace réservé du contenu 2">
            <a:extLst>
              <a:ext uri="{FF2B5EF4-FFF2-40B4-BE49-F238E27FC236}">
                <a16:creationId xmlns:a16="http://schemas.microsoft.com/office/drawing/2014/main" id="{A756E885-74F9-26CB-F893-865756C3B1EB}"/>
              </a:ext>
            </a:extLst>
          </p:cNvPr>
          <p:cNvSpPr>
            <a:spLocks noGrp="1"/>
          </p:cNvSpPr>
          <p:nvPr>
            <p:ph idx="1"/>
          </p:nvPr>
        </p:nvSpPr>
        <p:spPr>
          <a:xfrm>
            <a:off x="838200" y="1541721"/>
            <a:ext cx="10515600" cy="4848446"/>
          </a:xfrm>
        </p:spPr>
        <p:txBody>
          <a:bodyPr>
            <a:normAutofit fontScale="55000" lnSpcReduction="20000"/>
          </a:bodyPr>
          <a:lstStyle/>
          <a:p>
            <a:pPr marL="0" indent="0">
              <a:buNone/>
            </a:pPr>
            <a:r>
              <a:rPr lang="fr-FR" sz="3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Annabelle Montagne, Le Concept de structure en question, 2017, L’information psychiatrique, 2017/5 Vol 93, 399-404</a:t>
            </a:r>
          </a:p>
          <a:p>
            <a:pPr marL="0" indent="0">
              <a:buNone/>
            </a:pPr>
            <a:r>
              <a:rPr lang="fr-FR" sz="3200" dirty="0">
                <a:latin typeface="Calibri" panose="020F0502020204030204" pitchFamily="34" charset="0"/>
                <a:ea typeface="Calibri" panose="020F0502020204030204" pitchFamily="34" charset="0"/>
                <a:cs typeface="Calibri" panose="020F0502020204030204" pitchFamily="34" charset="0"/>
              </a:rPr>
              <a:t>Dupuis-</a:t>
            </a:r>
            <a:r>
              <a:rPr lang="fr-FR" sz="3200" dirty="0" err="1">
                <a:latin typeface="Calibri" panose="020F0502020204030204" pitchFamily="34" charset="0"/>
                <a:ea typeface="Calibri" panose="020F0502020204030204" pitchFamily="34" charset="0"/>
                <a:cs typeface="Calibri" panose="020F0502020204030204" pitchFamily="34" charset="0"/>
              </a:rPr>
              <a:t>Déri</a:t>
            </a:r>
            <a:r>
              <a:rPr lang="fr-FR" sz="3200" dirty="0">
                <a:latin typeface="Calibri" panose="020F0502020204030204" pitchFamily="34" charset="0"/>
                <a:ea typeface="Calibri" panose="020F0502020204030204" pitchFamily="34" charset="0"/>
                <a:cs typeface="Calibri" panose="020F0502020204030204" pitchFamily="34" charset="0"/>
              </a:rPr>
              <a:t>, F (2009). "Le masculinisme : une histoire politique du mot". recherches féministes, 22 (2), 97-123</a:t>
            </a:r>
            <a:endParaRPr lang="fr-FR" sz="3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sz="3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Evaluation de la dangerosité psychiatrique et criminologique, </a:t>
            </a:r>
            <a:r>
              <a:rPr lang="fr-FR" sz="3200" dirty="0" err="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Hureau</a:t>
            </a:r>
            <a:r>
              <a:rPr lang="fr-FR" sz="3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Jacques, </a:t>
            </a:r>
            <a:r>
              <a:rPr lang="fr-FR" sz="3200" dirty="0" err="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Olié</a:t>
            </a:r>
            <a:r>
              <a:rPr lang="fr-FR" sz="3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Jean-Pierre, Archambault Jean-Claude, Bull. Acad. </a:t>
            </a:r>
            <a:r>
              <a:rPr lang="fr-FR" sz="3200" dirty="0" err="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Natle</a:t>
            </a:r>
            <a:r>
              <a:rPr lang="fr-FR" sz="3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Méd, 2012, 196 n°8, 1685-1707, séance du 6 novembre 2012</a:t>
            </a:r>
          </a:p>
          <a:p>
            <a:pPr marL="0" indent="0">
              <a:buNone/>
            </a:pPr>
            <a:r>
              <a:rPr lang="fr-FR" sz="3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HAS, </a:t>
            </a:r>
            <a:r>
              <a:rPr lang="fr-FR" sz="3200" u="sng"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Dangerosité psychiatrique : étude et évaluation des facteurs de risque de violence hétéro-agressive chez les personnes ayant des troubles schizophréniques ou des troubles de l’humeur</a:t>
            </a:r>
            <a:r>
              <a:rPr lang="fr-FR" sz="3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mars 2011</a:t>
            </a:r>
          </a:p>
          <a:p>
            <a:pPr marL="0" indent="0">
              <a:buNone/>
            </a:pPr>
            <a:r>
              <a:rPr lang="fr-FR" sz="3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APA DSM 5, 2015</a:t>
            </a:r>
          </a:p>
          <a:p>
            <a:pPr marL="0" indent="0">
              <a:buNone/>
            </a:pPr>
            <a:r>
              <a:rPr lang="fr-FR" sz="3200" dirty="0" err="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Balier</a:t>
            </a:r>
            <a:r>
              <a:rPr lang="fr-FR" sz="3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a:t>
            </a:r>
            <a:r>
              <a:rPr lang="fr-FR" sz="3200" dirty="0" err="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Ciavaldini</a:t>
            </a:r>
            <a:r>
              <a:rPr lang="fr-FR" sz="3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Girard </a:t>
            </a:r>
            <a:r>
              <a:rPr lang="fr-FR" sz="3200" dirty="0" err="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Khayat</a:t>
            </a:r>
            <a:r>
              <a:rPr lang="fr-FR" sz="3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1996</a:t>
            </a:r>
          </a:p>
          <a:p>
            <a:pPr marL="0" indent="0">
              <a:buNone/>
            </a:pPr>
            <a:r>
              <a:rPr lang="fr-FR" sz="3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Bowlby 1982 </a:t>
            </a:r>
          </a:p>
          <a:p>
            <a:pPr marL="0" indent="0">
              <a:buNone/>
            </a:pPr>
            <a:r>
              <a:rPr lang="fr-FR" sz="3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Marty Pierre, L’école de la psychosomatique</a:t>
            </a:r>
          </a:p>
          <a:p>
            <a:pPr marL="0" indent="0">
              <a:buNone/>
            </a:pPr>
            <a:r>
              <a:rPr lang="fr-FR" sz="3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Voyer Mélanie, </a:t>
            </a:r>
            <a:r>
              <a:rPr lang="fr-FR" sz="3200" dirty="0" err="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Senon</a:t>
            </a:r>
            <a:r>
              <a:rPr lang="fr-FR" sz="3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Jean-Louis, Présentation comparative des outils d’évaluation du risque de violence, L’information psychiatrique, vol 88, n°6, juin-juillet 2022</a:t>
            </a:r>
          </a:p>
          <a:p>
            <a:pPr marL="0" indent="0">
              <a:buNone/>
            </a:pPr>
            <a:r>
              <a:rPr lang="fr-FR" sz="3200" i="1" dirty="0" err="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Hillsong</a:t>
            </a:r>
            <a:r>
              <a:rPr lang="fr-FR" sz="32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 dans la coulisses d’une « méga-</a:t>
            </a:r>
            <a:r>
              <a:rPr lang="fr-FR" sz="3200" i="1" dirty="0" err="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church</a:t>
            </a:r>
            <a:r>
              <a:rPr lang="fr-FR" sz="32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 Les Pieds sur Terre</a:t>
            </a:r>
            <a:endParaRPr lang="fr-FR" sz="3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70000"/>
              </a:lnSpc>
              <a:buNone/>
            </a:pPr>
            <a:endParaRPr lang="fr-FR"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70000"/>
              </a:lnSpc>
              <a:buNone/>
            </a:pPr>
            <a:endParaRPr lang="fr-FR" i="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70000"/>
              </a:lnSpc>
              <a:buNone/>
            </a:pPr>
            <a:endParaRPr lang="fr-FR" dirty="0"/>
          </a:p>
          <a:p>
            <a:pPr marL="0" indent="0">
              <a:lnSpc>
                <a:spcPct val="100000"/>
              </a:lnSpc>
              <a:buNone/>
            </a:pPr>
            <a:endParaRPr lang="fr-FR" dirty="0"/>
          </a:p>
          <a:p>
            <a:pPr>
              <a:buNone/>
            </a:pPr>
            <a:endParaRPr lang="fr-FR" dirty="0"/>
          </a:p>
          <a:p>
            <a:pPr>
              <a:buNone/>
            </a:pPr>
            <a:endParaRPr lang="fr-FR"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995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EE90DA38-8FA0-D77F-302A-1659AA3DDF9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4D671CC-D44B-78C8-08BF-7D50C56F4E2B}"/>
              </a:ext>
            </a:extLst>
          </p:cNvPr>
          <p:cNvSpPr>
            <a:spLocks noGrp="1"/>
          </p:cNvSpPr>
          <p:nvPr>
            <p:ph type="title"/>
          </p:nvPr>
        </p:nvSpPr>
        <p:spPr/>
        <p:txBody>
          <a:bodyPr/>
          <a:lstStyle/>
          <a:p>
            <a:pPr algn="ctr"/>
            <a:r>
              <a:rPr lang="fr-FR"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Le masculinisme n’est pas une pathologie psychiatrique</a:t>
            </a:r>
            <a:endParaRPr lang="fr-FR"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3B7A8959-2179-C9C8-FFDA-796D88892192}"/>
              </a:ext>
            </a:extLst>
          </p:cNvPr>
          <p:cNvSpPr>
            <a:spLocks noGrp="1"/>
          </p:cNvSpPr>
          <p:nvPr>
            <p:ph idx="1"/>
          </p:nvPr>
        </p:nvSpPr>
        <p:spPr>
          <a:xfrm>
            <a:off x="838200" y="1967135"/>
            <a:ext cx="10515600" cy="4710112"/>
          </a:xfrm>
        </p:spPr>
        <p:txBody>
          <a:bodyPr>
            <a:normAutofit fontScale="92500" lnSpcReduction="10000"/>
          </a:bodyPr>
          <a:lstStyle/>
          <a:p>
            <a:pPr marL="0" indent="0" algn="ctr">
              <a:lnSpc>
                <a:spcPct val="100000"/>
              </a:lnSpc>
              <a:buNone/>
            </a:pPr>
            <a:r>
              <a:rPr lang="fr-FR" dirty="0"/>
              <a:t>Rapport du groupe de travail </a:t>
            </a:r>
          </a:p>
          <a:p>
            <a:pPr marL="0" indent="0" algn="ctr">
              <a:lnSpc>
                <a:spcPct val="100000"/>
              </a:lnSpc>
              <a:buNone/>
            </a:pPr>
            <a:r>
              <a:rPr lang="fr-FR" b="1" dirty="0"/>
              <a:t>«  Psychiatrie et Radicalisation « </a:t>
            </a:r>
          </a:p>
          <a:p>
            <a:pPr marL="0" indent="0" algn="ctr">
              <a:lnSpc>
                <a:spcPct val="100000"/>
              </a:lnSpc>
              <a:buNone/>
            </a:pPr>
            <a:r>
              <a:rPr lang="fr-FR" b="1" dirty="0"/>
              <a:t>de la Fédération Française de Psychiatrie </a:t>
            </a:r>
          </a:p>
          <a:p>
            <a:pPr marL="0" indent="0" algn="ctr">
              <a:lnSpc>
                <a:spcPct val="100000"/>
              </a:lnSpc>
              <a:buNone/>
            </a:pPr>
            <a:r>
              <a:rPr lang="fr-FR" dirty="0"/>
              <a:t>2020</a:t>
            </a:r>
          </a:p>
          <a:p>
            <a:pPr marL="0" indent="0">
              <a:lnSpc>
                <a:spcPct val="100000"/>
              </a:lnSpc>
              <a:buNone/>
            </a:pPr>
            <a:endParaRPr lang="fr-FR" b="1" dirty="0"/>
          </a:p>
          <a:p>
            <a:pPr marL="0" indent="0" algn="ctr">
              <a:lnSpc>
                <a:spcPct val="100000"/>
              </a:lnSpc>
              <a:buNone/>
            </a:pPr>
            <a:r>
              <a:rPr lang="fr-FR" sz="3000" dirty="0"/>
              <a:t>« La radicalisation n'est pas un trouble mental et ne peut pas être majoritairement rattachée à une pathologie psychiatrique spécifique. »</a:t>
            </a:r>
            <a:br>
              <a:rPr lang="fr-FR" sz="3000" dirty="0"/>
            </a:br>
            <a:r>
              <a:rPr lang="fr-FR" sz="3000" dirty="0"/>
              <a:t>Par contre à un considérer comme un "fait social total ".</a:t>
            </a:r>
            <a:br>
              <a:rPr lang="fr-FR" dirty="0"/>
            </a:br>
            <a:endParaRPr lang="fr-FR" dirty="0"/>
          </a:p>
        </p:txBody>
      </p:sp>
    </p:spTree>
    <p:extLst>
      <p:ext uri="{BB962C8B-B14F-4D97-AF65-F5344CB8AC3E}">
        <p14:creationId xmlns:p14="http://schemas.microsoft.com/office/powerpoint/2010/main" val="3509192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a:extLst>
            <a:ext uri="{FF2B5EF4-FFF2-40B4-BE49-F238E27FC236}">
              <a16:creationId xmlns:a16="http://schemas.microsoft.com/office/drawing/2014/main" id="{B00E4527-5E26-6A3A-461F-0B0B625953E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0E272DF-E2D6-195E-3B12-C37982A81F30}"/>
              </a:ext>
            </a:extLst>
          </p:cNvPr>
          <p:cNvSpPr>
            <a:spLocks noGrp="1"/>
          </p:cNvSpPr>
          <p:nvPr>
            <p:ph type="title"/>
          </p:nvPr>
        </p:nvSpPr>
        <p:spPr/>
        <p:txBody>
          <a:bodyPr/>
          <a:lstStyle/>
          <a:p>
            <a:pPr algn="ctr"/>
            <a:r>
              <a:rPr lang="fr-FR"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Des symptômes en forme d’idées masculinistes</a:t>
            </a:r>
          </a:p>
        </p:txBody>
      </p:sp>
      <p:sp>
        <p:nvSpPr>
          <p:cNvPr id="3" name="Espace réservé du contenu 2">
            <a:extLst>
              <a:ext uri="{FF2B5EF4-FFF2-40B4-BE49-F238E27FC236}">
                <a16:creationId xmlns:a16="http://schemas.microsoft.com/office/drawing/2014/main" id="{2D064BED-FD59-7D36-983B-0E9F3BBD2467}"/>
              </a:ext>
            </a:extLst>
          </p:cNvPr>
          <p:cNvSpPr>
            <a:spLocks noGrp="1"/>
          </p:cNvSpPr>
          <p:nvPr>
            <p:ph idx="1"/>
          </p:nvPr>
        </p:nvSpPr>
        <p:spPr>
          <a:xfrm>
            <a:off x="838200" y="1690688"/>
            <a:ext cx="10515600" cy="4848446"/>
          </a:xfrm>
        </p:spPr>
        <p:txBody>
          <a:bodyPr>
            <a:normAutofit/>
          </a:bodyPr>
          <a:lstStyle/>
          <a:p>
            <a:endParaRPr lang="fr-FR" dirty="0">
              <a:solidFill>
                <a:schemeClr val="tx1">
                  <a:lumMod val="85000"/>
                  <a:lumOff val="15000"/>
                </a:schemeClr>
              </a:solidFill>
              <a:latin typeface="Times New Roman" panose="02020603050405020304" pitchFamily="18" charset="0"/>
              <a:cs typeface="Times New Roman" panose="02020603050405020304" pitchFamily="18" charset="0"/>
            </a:endParaRPr>
          </a:p>
          <a:p>
            <a:pPr algn="l">
              <a:lnSpc>
                <a:spcPct val="100000"/>
              </a:lnSpc>
              <a:buFontTx/>
              <a:buChar char="-"/>
            </a:pPr>
            <a:r>
              <a:rPr lang="fr-FR" dirty="0">
                <a:latin typeface="Calibri" panose="020F0502020204030204" pitchFamily="34" charset="0"/>
                <a:ea typeface="Calibri" panose="020F0502020204030204" pitchFamily="34" charset="0"/>
                <a:cs typeface="Calibri" panose="020F0502020204030204" pitchFamily="34" charset="0"/>
              </a:rPr>
              <a:t>Principales pathologies pourvoyeuses de délire :</a:t>
            </a:r>
          </a:p>
          <a:p>
            <a:pPr lvl="1">
              <a:lnSpc>
                <a:spcPct val="100000"/>
              </a:lnSpc>
              <a:buFontTx/>
              <a:buChar char="-"/>
            </a:pPr>
            <a:r>
              <a:rPr lang="fr-FR" sz="2200" dirty="0">
                <a:latin typeface="Calibri" panose="020F0502020204030204" pitchFamily="34" charset="0"/>
                <a:ea typeface="Calibri" panose="020F0502020204030204" pitchFamily="34" charset="0"/>
                <a:cs typeface="Calibri" panose="020F0502020204030204" pitchFamily="34" charset="0"/>
              </a:rPr>
              <a:t>Schizophrénie et apparentés</a:t>
            </a:r>
          </a:p>
          <a:p>
            <a:pPr lvl="1">
              <a:lnSpc>
                <a:spcPct val="100000"/>
              </a:lnSpc>
              <a:buFontTx/>
              <a:buChar char="-"/>
            </a:pPr>
            <a:r>
              <a:rPr lang="fr-FR" sz="2200" dirty="0">
                <a:latin typeface="Calibri" panose="020F0502020204030204" pitchFamily="34" charset="0"/>
                <a:ea typeface="Calibri" panose="020F0502020204030204" pitchFamily="34" charset="0"/>
                <a:cs typeface="Calibri" panose="020F0502020204030204" pitchFamily="34" charset="0"/>
              </a:rPr>
              <a:t>Troubles de l’humeur : manie délirante, mélancolie</a:t>
            </a:r>
          </a:p>
          <a:p>
            <a:pPr>
              <a:lnSpc>
                <a:spcPct val="100000"/>
              </a:lnSpc>
              <a:buFontTx/>
              <a:buChar char="-"/>
            </a:pPr>
            <a:r>
              <a:rPr lang="fr-FR" dirty="0">
                <a:latin typeface="Calibri" panose="020F0502020204030204" pitchFamily="34" charset="0"/>
                <a:ea typeface="Calibri" panose="020F0502020204030204" pitchFamily="34" charset="0"/>
                <a:cs typeface="Calibri" panose="020F0502020204030204" pitchFamily="34" charset="0"/>
              </a:rPr>
              <a:t>Délire pouvant contenir : </a:t>
            </a:r>
          </a:p>
          <a:p>
            <a:pPr lvl="1">
              <a:lnSpc>
                <a:spcPct val="100000"/>
              </a:lnSpc>
              <a:buFontTx/>
              <a:buChar char="-"/>
            </a:pPr>
            <a:r>
              <a:rPr lang="fr-FR" sz="2200" dirty="0">
                <a:latin typeface="Calibri" panose="020F0502020204030204" pitchFamily="34" charset="0"/>
                <a:ea typeface="Calibri" panose="020F0502020204030204" pitchFamily="34" charset="0"/>
                <a:cs typeface="Calibri" panose="020F0502020204030204" pitchFamily="34" charset="0"/>
              </a:rPr>
              <a:t>propos sexistes, </a:t>
            </a:r>
            <a:r>
              <a:rPr lang="fr-FR" sz="2200" dirty="0" err="1">
                <a:latin typeface="Calibri" panose="020F0502020204030204" pitchFamily="34" charset="0"/>
                <a:ea typeface="Calibri" panose="020F0502020204030204" pitchFamily="34" charset="0"/>
                <a:cs typeface="Calibri" panose="020F0502020204030204" pitchFamily="34" charset="0"/>
              </a:rPr>
              <a:t>mysogines</a:t>
            </a:r>
            <a:r>
              <a:rPr lang="fr-FR" sz="2200" dirty="0">
                <a:latin typeface="Calibri" panose="020F0502020204030204" pitchFamily="34" charset="0"/>
                <a:ea typeface="Calibri" panose="020F0502020204030204" pitchFamily="34" charset="0"/>
                <a:cs typeface="Calibri" panose="020F0502020204030204" pitchFamily="34" charset="0"/>
              </a:rPr>
              <a:t>, haineux Vs des femmes…</a:t>
            </a:r>
          </a:p>
          <a:p>
            <a:pPr>
              <a:lnSpc>
                <a:spcPct val="100000"/>
              </a:lnSpc>
              <a:buFontTx/>
              <a:buChar char="-"/>
            </a:pPr>
            <a:r>
              <a:rPr lang="fr-FR" dirty="0">
                <a:latin typeface="Calibri" panose="020F0502020204030204" pitchFamily="34" charset="0"/>
                <a:ea typeface="Calibri" panose="020F0502020204030204" pitchFamily="34" charset="0"/>
                <a:cs typeface="Calibri" panose="020F0502020204030204" pitchFamily="34" charset="0"/>
              </a:rPr>
              <a:t>Désinhibition, hostilité, vécu de persécution, de menace, de grandeur…</a:t>
            </a:r>
          </a:p>
          <a:p>
            <a:pPr lvl="1">
              <a:lnSpc>
                <a:spcPct val="100000"/>
              </a:lnSpc>
              <a:buFontTx/>
              <a:buChar char="-"/>
            </a:pPr>
            <a:r>
              <a:rPr lang="fr-FR" sz="2200" dirty="0">
                <a:latin typeface="Calibri" panose="020F0502020204030204" pitchFamily="34" charset="0"/>
                <a:ea typeface="Calibri" panose="020F0502020204030204" pitchFamily="34" charset="0"/>
                <a:cs typeface="Calibri" panose="020F0502020204030204" pitchFamily="34" charset="0"/>
              </a:rPr>
              <a:t>Pouvant favoriser un passage à l’acte</a:t>
            </a:r>
          </a:p>
          <a:p>
            <a:pPr lvl="1">
              <a:lnSpc>
                <a:spcPct val="100000"/>
              </a:lnSpc>
              <a:buFontTx/>
              <a:buChar char="-"/>
            </a:pPr>
            <a:endParaRPr lang="fr-FR" sz="2800" dirty="0">
              <a:latin typeface="Calibri" panose="020F0502020204030204" pitchFamily="34" charset="0"/>
              <a:ea typeface="Calibri" panose="020F0502020204030204" pitchFamily="34" charset="0"/>
              <a:cs typeface="Calibri" panose="020F0502020204030204" pitchFamily="34" charset="0"/>
            </a:endParaRPr>
          </a:p>
          <a:p>
            <a:pPr algn="l">
              <a:lnSpc>
                <a:spcPct val="100000"/>
              </a:lnSpc>
              <a:buFontTx/>
              <a:buChar char="-"/>
            </a:pPr>
            <a:endParaRPr lang="fr-FR"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6283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a:extLst>
            <a:ext uri="{FF2B5EF4-FFF2-40B4-BE49-F238E27FC236}">
              <a16:creationId xmlns:a16="http://schemas.microsoft.com/office/drawing/2014/main" id="{31FE6B90-7D68-6101-5C51-4D331D02988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F7565F0-67FB-AE76-3965-7A8E9DC3A73A}"/>
              </a:ext>
            </a:extLst>
          </p:cNvPr>
          <p:cNvSpPr>
            <a:spLocks noGrp="1"/>
          </p:cNvSpPr>
          <p:nvPr>
            <p:ph type="title"/>
          </p:nvPr>
        </p:nvSpPr>
        <p:spPr/>
        <p:txBody>
          <a:bodyPr/>
          <a:lstStyle/>
          <a:p>
            <a:pPr algn="ctr"/>
            <a:r>
              <a:rPr lang="fr-FR"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Des symptômes en forme d’idées masculinistes</a:t>
            </a:r>
          </a:p>
        </p:txBody>
      </p:sp>
      <p:sp>
        <p:nvSpPr>
          <p:cNvPr id="3" name="Espace réservé du contenu 2">
            <a:extLst>
              <a:ext uri="{FF2B5EF4-FFF2-40B4-BE49-F238E27FC236}">
                <a16:creationId xmlns:a16="http://schemas.microsoft.com/office/drawing/2014/main" id="{82135FAF-043A-F4BF-8787-9B1DCA14843A}"/>
              </a:ext>
            </a:extLst>
          </p:cNvPr>
          <p:cNvSpPr>
            <a:spLocks noGrp="1"/>
          </p:cNvSpPr>
          <p:nvPr>
            <p:ph idx="1"/>
          </p:nvPr>
        </p:nvSpPr>
        <p:spPr>
          <a:xfrm>
            <a:off x="838200" y="1690688"/>
            <a:ext cx="10515600" cy="4848446"/>
          </a:xfrm>
        </p:spPr>
        <p:txBody>
          <a:bodyPr>
            <a:normAutofit/>
          </a:bodyPr>
          <a:lstStyle/>
          <a:p>
            <a:pPr marL="457200" lvl="1" indent="0">
              <a:lnSpc>
                <a:spcPct val="100000"/>
              </a:lnSpc>
              <a:buNone/>
            </a:pPr>
            <a:r>
              <a:rPr lang="fr-FR" sz="3400" b="1" dirty="0">
                <a:latin typeface="Calibri" panose="020F0502020204030204" pitchFamily="34" charset="0"/>
                <a:ea typeface="Calibri" panose="020F0502020204030204" pitchFamily="34" charset="0"/>
                <a:cs typeface="Calibri" panose="020F0502020204030204" pitchFamily="34" charset="0"/>
              </a:rPr>
              <a:t>Traitement de la décompensation psychiatrique aigüe</a:t>
            </a:r>
          </a:p>
          <a:p>
            <a:pPr marL="457200" lvl="1" indent="0">
              <a:lnSpc>
                <a:spcPct val="100000"/>
              </a:lnSpc>
              <a:buNone/>
            </a:pPr>
            <a:endParaRPr lang="fr-FR" sz="3400" dirty="0">
              <a:latin typeface="Calibri" panose="020F0502020204030204" pitchFamily="34" charset="0"/>
              <a:ea typeface="Calibri" panose="020F0502020204030204" pitchFamily="34" charset="0"/>
              <a:cs typeface="Calibri" panose="020F0502020204030204" pitchFamily="34" charset="0"/>
            </a:endParaRPr>
          </a:p>
          <a:p>
            <a:pPr marL="457200" lvl="1" indent="0">
              <a:lnSpc>
                <a:spcPct val="100000"/>
              </a:lnSpc>
              <a:buNone/>
            </a:pPr>
            <a:r>
              <a:rPr lang="fr-FR" sz="2600" dirty="0">
                <a:latin typeface="Calibri" panose="020F0502020204030204" pitchFamily="34" charset="0"/>
                <a:ea typeface="Calibri" panose="020F0502020204030204" pitchFamily="34" charset="0"/>
                <a:cs typeface="Calibri" panose="020F0502020204030204" pitchFamily="34" charset="0"/>
              </a:rPr>
              <a:t>Disparition des propos thématiques      Maintien des propos thématiques,</a:t>
            </a:r>
          </a:p>
          <a:p>
            <a:pPr marL="457200" lvl="1" indent="0">
              <a:lnSpc>
                <a:spcPct val="100000"/>
              </a:lnSpc>
              <a:buNone/>
            </a:pPr>
            <a:r>
              <a:rPr lang="fr-FR" sz="2600" dirty="0">
                <a:latin typeface="Calibri" panose="020F0502020204030204" pitchFamily="34" charset="0"/>
                <a:ea typeface="Calibri" panose="020F0502020204030204" pitchFamily="34" charset="0"/>
                <a:cs typeface="Calibri" panose="020F0502020204030204" pitchFamily="34" charset="0"/>
              </a:rPr>
              <a:t>Et des velléités de passages à l’acte     </a:t>
            </a:r>
            <a:r>
              <a:rPr lang="fr-FR" sz="2800" dirty="0">
                <a:latin typeface="Calibri" panose="020F0502020204030204" pitchFamily="34" charset="0"/>
                <a:ea typeface="Calibri" panose="020F0502020204030204" pitchFamily="34" charset="0"/>
                <a:cs typeface="Calibri" panose="020F0502020204030204" pitchFamily="34" charset="0"/>
              </a:rPr>
              <a:t>des velléités de passage à l’acte</a:t>
            </a:r>
          </a:p>
          <a:p>
            <a:pPr marL="457200" lvl="1" indent="0">
              <a:lnSpc>
                <a:spcPct val="100000"/>
              </a:lnSpc>
              <a:buNone/>
            </a:pPr>
            <a:endParaRPr lang="fr-FR" sz="2800" dirty="0">
              <a:latin typeface="Calibri" panose="020F0502020204030204" pitchFamily="34" charset="0"/>
              <a:ea typeface="Calibri" panose="020F0502020204030204" pitchFamily="34" charset="0"/>
              <a:cs typeface="Calibri" panose="020F0502020204030204" pitchFamily="34" charset="0"/>
            </a:endParaRPr>
          </a:p>
          <a:p>
            <a:pPr marL="0" indent="0" algn="l">
              <a:lnSpc>
                <a:spcPct val="100000"/>
              </a:lnSpc>
              <a:buNone/>
            </a:pPr>
            <a:r>
              <a:rPr lang="fr-FR" sz="2600" dirty="0">
                <a:latin typeface="Calibri" panose="020F0502020204030204" pitchFamily="34" charset="0"/>
                <a:ea typeface="Calibri" panose="020F0502020204030204" pitchFamily="34" charset="0"/>
                <a:cs typeface="Calibri" panose="020F0502020204030204" pitchFamily="34" charset="0"/>
              </a:rPr>
              <a:t>                        </a:t>
            </a:r>
          </a:p>
          <a:p>
            <a:pPr marL="0" indent="0" algn="l">
              <a:lnSpc>
                <a:spcPct val="100000"/>
              </a:lnSpc>
              <a:buNone/>
            </a:pPr>
            <a:r>
              <a:rPr lang="fr-FR" sz="2600" dirty="0">
                <a:latin typeface="Calibri" panose="020F0502020204030204" pitchFamily="34" charset="0"/>
                <a:ea typeface="Calibri" panose="020F0502020204030204" pitchFamily="34" charset="0"/>
                <a:cs typeface="Calibri" panose="020F0502020204030204" pitchFamily="34" charset="0"/>
              </a:rPr>
              <a:t>                         En faveur de :                                              En faveur de :</a:t>
            </a:r>
          </a:p>
          <a:p>
            <a:pPr marL="0" indent="0" algn="l">
              <a:lnSpc>
                <a:spcPct val="100000"/>
              </a:lnSpc>
              <a:buNone/>
            </a:pPr>
            <a:r>
              <a:rPr lang="fr-FR" sz="2600" dirty="0">
                <a:latin typeface="Calibri" panose="020F0502020204030204" pitchFamily="34" charset="0"/>
                <a:ea typeface="Calibri" panose="020F0502020204030204" pitchFamily="34" charset="0"/>
                <a:cs typeface="Calibri" panose="020F0502020204030204" pitchFamily="34" charset="0"/>
              </a:rPr>
              <a:t>               Processus pathologique                                    Idéologie investie, </a:t>
            </a:r>
          </a:p>
          <a:p>
            <a:pPr marL="0" indent="0" algn="l">
              <a:lnSpc>
                <a:spcPct val="100000"/>
              </a:lnSpc>
              <a:buNone/>
            </a:pPr>
            <a:r>
              <a:rPr lang="fr-FR" sz="2600" dirty="0">
                <a:latin typeface="Calibri" panose="020F0502020204030204" pitchFamily="34" charset="0"/>
                <a:ea typeface="Calibri" panose="020F0502020204030204" pitchFamily="34" charset="0"/>
                <a:cs typeface="Calibri" panose="020F0502020204030204" pitchFamily="34" charset="0"/>
              </a:rPr>
              <a:t>               Pas d’idéologie investie                   indépendamment de la pathologie</a:t>
            </a:r>
          </a:p>
        </p:txBody>
      </p:sp>
      <p:sp>
        <p:nvSpPr>
          <p:cNvPr id="4" name="Flèche : bas 3">
            <a:extLst>
              <a:ext uri="{FF2B5EF4-FFF2-40B4-BE49-F238E27FC236}">
                <a16:creationId xmlns:a16="http://schemas.microsoft.com/office/drawing/2014/main" id="{9D1317CF-5793-A50C-56D0-98004B15FA5D}"/>
              </a:ext>
            </a:extLst>
          </p:cNvPr>
          <p:cNvSpPr/>
          <p:nvPr/>
        </p:nvSpPr>
        <p:spPr>
          <a:xfrm>
            <a:off x="3577957" y="2289726"/>
            <a:ext cx="484633" cy="65921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bas 4">
            <a:extLst>
              <a:ext uri="{FF2B5EF4-FFF2-40B4-BE49-F238E27FC236}">
                <a16:creationId xmlns:a16="http://schemas.microsoft.com/office/drawing/2014/main" id="{571E3F89-8550-DCD2-BED2-2250A17A4CF4}"/>
              </a:ext>
            </a:extLst>
          </p:cNvPr>
          <p:cNvSpPr/>
          <p:nvPr/>
        </p:nvSpPr>
        <p:spPr>
          <a:xfrm>
            <a:off x="8831684" y="2289726"/>
            <a:ext cx="484633" cy="65921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 bas 5">
            <a:extLst>
              <a:ext uri="{FF2B5EF4-FFF2-40B4-BE49-F238E27FC236}">
                <a16:creationId xmlns:a16="http://schemas.microsoft.com/office/drawing/2014/main" id="{67DBAFB7-DAE7-73B5-933B-1408A8470BCD}"/>
              </a:ext>
            </a:extLst>
          </p:cNvPr>
          <p:cNvSpPr/>
          <p:nvPr/>
        </p:nvSpPr>
        <p:spPr>
          <a:xfrm>
            <a:off x="3577957" y="3944898"/>
            <a:ext cx="484633" cy="65921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bas 6">
            <a:extLst>
              <a:ext uri="{FF2B5EF4-FFF2-40B4-BE49-F238E27FC236}">
                <a16:creationId xmlns:a16="http://schemas.microsoft.com/office/drawing/2014/main" id="{6816F1BB-C25F-6EAF-F868-B8B763711D17}"/>
              </a:ext>
            </a:extLst>
          </p:cNvPr>
          <p:cNvSpPr/>
          <p:nvPr/>
        </p:nvSpPr>
        <p:spPr>
          <a:xfrm>
            <a:off x="8831684" y="3944898"/>
            <a:ext cx="484633" cy="65921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189159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a:extLst>
            <a:ext uri="{FF2B5EF4-FFF2-40B4-BE49-F238E27FC236}">
              <a16:creationId xmlns:a16="http://schemas.microsoft.com/office/drawing/2014/main" id="{ACD80421-03F8-A0E0-61C9-5250F4F50E1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9CEEACC-2DD8-57C3-B623-AAA6F553BF9C}"/>
              </a:ext>
            </a:extLst>
          </p:cNvPr>
          <p:cNvSpPr>
            <a:spLocks noGrp="1"/>
          </p:cNvSpPr>
          <p:nvPr>
            <p:ph type="title"/>
          </p:nvPr>
        </p:nvSpPr>
        <p:spPr/>
        <p:txBody>
          <a:bodyPr>
            <a:normAutofit fontScale="90000"/>
          </a:bodyPr>
          <a:lstStyle/>
          <a:p>
            <a:pPr algn="ctr"/>
            <a:br>
              <a:rPr lang="fr-FR" b="1" dirty="0">
                <a:latin typeface="Calibri" panose="020F0502020204030204" pitchFamily="34" charset="0"/>
                <a:ea typeface="Calibri" panose="020F0502020204030204" pitchFamily="34" charset="0"/>
                <a:cs typeface="Calibri" panose="020F0502020204030204" pitchFamily="34" charset="0"/>
              </a:rPr>
            </a:br>
            <a:r>
              <a:rPr lang="fr-FR" b="1" dirty="0">
                <a:latin typeface="Calibri" panose="020F0502020204030204" pitchFamily="34" charset="0"/>
                <a:ea typeface="Calibri" panose="020F0502020204030204" pitchFamily="34" charset="0"/>
                <a:cs typeface="Calibri" panose="020F0502020204030204" pitchFamily="34" charset="0"/>
              </a:rPr>
              <a:t>Définitions</a:t>
            </a:r>
            <a:br>
              <a:rPr lang="fr-FR" b="1" dirty="0">
                <a:latin typeface="Calibri" panose="020F0502020204030204" pitchFamily="34" charset="0"/>
                <a:ea typeface="Calibri" panose="020F0502020204030204" pitchFamily="34" charset="0"/>
                <a:cs typeface="Calibri" panose="020F0502020204030204" pitchFamily="34" charset="0"/>
              </a:rPr>
            </a:br>
            <a:endParaRPr lang="fr-FR"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27EB6B7D-68BC-94C9-5413-3E72BCDBC0C1}"/>
              </a:ext>
            </a:extLst>
          </p:cNvPr>
          <p:cNvSpPr>
            <a:spLocks noGrp="1"/>
          </p:cNvSpPr>
          <p:nvPr>
            <p:ph idx="1"/>
          </p:nvPr>
        </p:nvSpPr>
        <p:spPr>
          <a:xfrm>
            <a:off x="838200" y="1690688"/>
            <a:ext cx="10515600" cy="4848446"/>
          </a:xfrm>
        </p:spPr>
        <p:txBody>
          <a:bodyPr>
            <a:normAutofit fontScale="70000" lnSpcReduction="20000"/>
          </a:bodyPr>
          <a:lstStyle/>
          <a:p>
            <a:pPr marL="0" indent="0">
              <a:buNone/>
            </a:pPr>
            <a:r>
              <a:rPr lang="fr-FR" dirty="0"/>
              <a:t>« un particularisme qui non seulement n’envisage que l’histoire ou la vie sociale des hommes, mais encore double cette limitation d’une affirmation (il n’y a qu’eux qui comptent et leur point de vue) », Michèle Le </a:t>
            </a:r>
            <a:r>
              <a:rPr lang="fr-FR" dirty="0" err="1"/>
              <a:t>doeuff</a:t>
            </a:r>
            <a:endParaRPr lang="fr-FR" dirty="0"/>
          </a:p>
          <a:p>
            <a:pPr marL="0" indent="0">
              <a:buNone/>
            </a:pPr>
            <a:endParaRPr lang="fr-FR" dirty="0"/>
          </a:p>
          <a:p>
            <a:pPr marL="0" indent="0">
              <a:buNone/>
            </a:pPr>
            <a:r>
              <a:rPr lang="fr-FR" sz="3300" b="1" dirty="0">
                <a:latin typeface="Calibri" panose="020F0502020204030204" pitchFamily="34" charset="0"/>
                <a:ea typeface="Calibri" panose="020F0502020204030204" pitchFamily="34" charset="0"/>
                <a:cs typeface="Calibri" panose="020F0502020204030204" pitchFamily="34" charset="0"/>
              </a:rPr>
              <a:t>Antiféminisme</a:t>
            </a:r>
          </a:p>
          <a:p>
            <a:pPr marL="0" indent="0">
              <a:buNone/>
            </a:pPr>
            <a:r>
              <a:rPr lang="fr-FR" dirty="0">
                <a:latin typeface="Calibri" panose="020F0502020204030204" pitchFamily="34" charset="0"/>
                <a:ea typeface="Calibri" panose="020F0502020204030204" pitchFamily="34" charset="0"/>
                <a:cs typeface="Calibri" panose="020F0502020204030204" pitchFamily="34" charset="0"/>
              </a:rPr>
              <a:t>Mouvement de pensée et d’action qui s’oppose au féminisme. </a:t>
            </a:r>
          </a:p>
          <a:p>
            <a:pPr marL="0" indent="0">
              <a:buNone/>
            </a:pPr>
            <a:endParaRPr lang="fr-FR" sz="3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sz="3300" b="1" dirty="0">
                <a:latin typeface="Calibri" panose="020F0502020204030204" pitchFamily="34" charset="0"/>
                <a:ea typeface="Calibri" panose="020F0502020204030204" pitchFamily="34" charset="0"/>
                <a:cs typeface="Calibri" panose="020F0502020204030204" pitchFamily="34" charset="0"/>
              </a:rPr>
              <a:t>Masculinisme</a:t>
            </a:r>
          </a:p>
          <a:p>
            <a:pPr marL="0" indent="0">
              <a:buNone/>
            </a:pPr>
            <a:r>
              <a:rPr lang="fr-FR" dirty="0"/>
              <a:t>«  Le mot « masculinisme » est de plus en plus employé en français pour désigner un mouvement social conservateur ou réactionnaire qui prétend que les hommes souffrent d’une crise identitaire parce que les femmes en général, et les féministes en particulier, dominent la société et ses institutions. »</a:t>
            </a:r>
          </a:p>
          <a:p>
            <a:pPr marL="0" indent="0">
              <a:buNone/>
            </a:pPr>
            <a:r>
              <a:rPr lang="fr-FR" dirty="0"/>
              <a:t>Une branche de l’antiféminisme centrée sur les « droits des hommes ».</a:t>
            </a:r>
          </a:p>
          <a:p>
            <a:pPr marL="0" indent="0">
              <a:lnSpc>
                <a:spcPct val="70000"/>
              </a:lnSpc>
              <a:buNone/>
            </a:pPr>
            <a:endParaRPr lang="fr-FR" sz="3200" dirty="0">
              <a:latin typeface="Calibri" panose="020F0502020204030204" pitchFamily="34" charset="0"/>
              <a:ea typeface="Calibri" panose="020F0502020204030204" pitchFamily="34" charset="0"/>
              <a:cs typeface="Calibri" panose="020F0502020204030204" pitchFamily="34" charset="0"/>
            </a:endParaRPr>
          </a:p>
          <a:p>
            <a:pPr marL="0" indent="0">
              <a:lnSpc>
                <a:spcPct val="70000"/>
              </a:lnSpc>
              <a:buNone/>
            </a:pPr>
            <a:r>
              <a:rPr lang="fr-FR" sz="1900" dirty="0"/>
              <a:t>Le </a:t>
            </a:r>
            <a:r>
              <a:rPr lang="fr-FR" sz="1900" dirty="0" err="1"/>
              <a:t>Doeuff</a:t>
            </a:r>
            <a:r>
              <a:rPr lang="fr-FR" sz="1900" dirty="0"/>
              <a:t>, M. L’étude et le rouet. Des femmes, de la </a:t>
            </a:r>
            <a:r>
              <a:rPr lang="fr-FR" sz="1900" dirty="0" err="1"/>
              <a:t>philospohie</a:t>
            </a:r>
            <a:r>
              <a:rPr lang="fr-FR" sz="1900" dirty="0"/>
              <a:t> </a:t>
            </a:r>
            <a:r>
              <a:rPr lang="fr-FR" sz="1900" dirty="0" err="1"/>
              <a:t>etc.Paris</a:t>
            </a:r>
            <a:r>
              <a:rPr lang="fr-FR" sz="1900" dirty="0"/>
              <a:t>: le seuil, 1989</a:t>
            </a:r>
          </a:p>
          <a:p>
            <a:pPr marL="0" indent="0">
              <a:lnSpc>
                <a:spcPct val="70000"/>
              </a:lnSpc>
              <a:buNone/>
            </a:pPr>
            <a:r>
              <a:rPr lang="fr-FR" sz="1900" dirty="0"/>
              <a:t>Dupuis-</a:t>
            </a:r>
            <a:r>
              <a:rPr lang="fr-FR" sz="1900" dirty="0" err="1"/>
              <a:t>Déri</a:t>
            </a:r>
            <a:r>
              <a:rPr lang="fr-FR" sz="1900" dirty="0"/>
              <a:t>, F (2009). "Le masculinisme : une histoire politique du mot". recherches féministes, 22 (2), 97-123</a:t>
            </a:r>
          </a:p>
          <a:p>
            <a:pPr marL="0" indent="0">
              <a:lnSpc>
                <a:spcPct val="70000"/>
              </a:lnSpc>
              <a:buNone/>
            </a:pPr>
            <a:r>
              <a:rPr lang="fr-FR" sz="1900" dirty="0"/>
              <a:t>Bard, C, Blais M., Dupuis-</a:t>
            </a:r>
            <a:r>
              <a:rPr lang="fr-FR" sz="1900" dirty="0" err="1"/>
              <a:t>Déri</a:t>
            </a:r>
            <a:r>
              <a:rPr lang="fr-FR" sz="1900" dirty="0"/>
              <a:t>, F (2025), Antiféminismes et masculinismes d’hier et d’</a:t>
            </a:r>
            <a:r>
              <a:rPr lang="fr-FR" sz="1900" dirty="0" err="1"/>
              <a:t>aujoud’hui</a:t>
            </a:r>
            <a:r>
              <a:rPr lang="fr-FR" sz="1900" dirty="0"/>
              <a:t>. Paris: presse universitaire de France</a:t>
            </a:r>
          </a:p>
        </p:txBody>
      </p:sp>
    </p:spTree>
    <p:extLst>
      <p:ext uri="{BB962C8B-B14F-4D97-AF65-F5344CB8AC3E}">
        <p14:creationId xmlns:p14="http://schemas.microsoft.com/office/powerpoint/2010/main" val="2626200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a:extLst>
            <a:ext uri="{FF2B5EF4-FFF2-40B4-BE49-F238E27FC236}">
              <a16:creationId xmlns:a16="http://schemas.microsoft.com/office/drawing/2014/main" id="{26BF8595-1085-2F15-8043-7DD9B906596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D280CCB-2661-4F09-1971-DFEDD79B1A53}"/>
              </a:ext>
            </a:extLst>
          </p:cNvPr>
          <p:cNvSpPr>
            <a:spLocks noGrp="1"/>
          </p:cNvSpPr>
          <p:nvPr>
            <p:ph type="title"/>
          </p:nvPr>
        </p:nvSpPr>
        <p:spPr/>
        <p:txBody>
          <a:bodyPr>
            <a:normAutofit/>
          </a:bodyPr>
          <a:lstStyle/>
          <a:p>
            <a:pPr algn="ctr"/>
            <a:r>
              <a:rPr lang="fr-FR" dirty="0"/>
              <a:t>Etat des lieux du sexisme en France</a:t>
            </a:r>
            <a:br>
              <a:rPr lang="fr-FR" dirty="0"/>
            </a:br>
            <a:r>
              <a:rPr lang="fr-FR" dirty="0"/>
              <a:t>Rapport du HCE 2024</a:t>
            </a:r>
            <a:endParaRPr lang="fr-FR"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57032089-3FD9-BEAA-20EB-B8D601CA0200}"/>
              </a:ext>
            </a:extLst>
          </p:cNvPr>
          <p:cNvSpPr>
            <a:spLocks noGrp="1"/>
          </p:cNvSpPr>
          <p:nvPr>
            <p:ph idx="1"/>
          </p:nvPr>
        </p:nvSpPr>
        <p:spPr>
          <a:xfrm>
            <a:off x="838200" y="1873029"/>
            <a:ext cx="10515600" cy="4848446"/>
          </a:xfrm>
        </p:spPr>
        <p:txBody>
          <a:bodyPr>
            <a:normAutofit/>
          </a:bodyPr>
          <a:lstStyle/>
          <a:p>
            <a:pPr marL="0" indent="0">
              <a:buNone/>
            </a:pPr>
            <a:r>
              <a:rPr lang="fr-FR" sz="2700" dirty="0"/>
              <a:t>34 % : </a:t>
            </a:r>
            <a:r>
              <a:rPr lang="fr-FR" sz="2700" i="1" dirty="0"/>
              <a:t>il est normal que les femmes s’arrêtent de travailler pour s’occuper des enfants</a:t>
            </a:r>
          </a:p>
          <a:p>
            <a:pPr marL="0" indent="0">
              <a:buNone/>
            </a:pPr>
            <a:r>
              <a:rPr lang="fr-FR" sz="2700" dirty="0"/>
              <a:t>20 % des 25-34 ans : </a:t>
            </a:r>
            <a:r>
              <a:rPr lang="fr-FR" sz="2700" i="1" dirty="0"/>
              <a:t>il est normal qu’un homme ait un plus gros salaire qu’une femme à poste égal</a:t>
            </a:r>
          </a:p>
          <a:p>
            <a:pPr marL="0" indent="0">
              <a:buNone/>
            </a:pPr>
            <a:r>
              <a:rPr lang="fr-FR" sz="2700" dirty="0"/>
              <a:t>70% des hommes :  </a:t>
            </a:r>
            <a:r>
              <a:rPr lang="fr-FR" sz="2700" i="1" dirty="0"/>
              <a:t>pour être respecté, un homme doit avoir la responsabilité financière de sa famille</a:t>
            </a:r>
          </a:p>
          <a:p>
            <a:pPr marL="0" indent="0">
              <a:buNone/>
            </a:pPr>
            <a:r>
              <a:rPr lang="fr-FR" sz="2700" dirty="0"/>
              <a:t>37% des hommes : </a:t>
            </a:r>
            <a:r>
              <a:rPr lang="fr-FR" sz="2700" i="1" dirty="0"/>
              <a:t>leur place menacée par le féminisme </a:t>
            </a:r>
          </a:p>
          <a:p>
            <a:pPr marL="0" indent="0">
              <a:buNone/>
            </a:pPr>
            <a:r>
              <a:rPr lang="fr-FR" sz="2700" dirty="0"/>
              <a:t>25% des 25-34 ans : </a:t>
            </a:r>
            <a:r>
              <a:rPr lang="fr-FR" sz="2700" i="1" dirty="0"/>
              <a:t>il faut parfois être violent pour se faire respecter</a:t>
            </a:r>
            <a:endParaRPr lang="fr-FR" sz="2700" i="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fr-FR" sz="2700" i="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fr-FR" sz="1800" i="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sz="1800" i="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Rapport – 6 </a:t>
            </a:r>
            <a:r>
              <a:rPr lang="fr-FR" sz="1800" i="1" dirty="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ème</a:t>
            </a:r>
            <a:r>
              <a:rPr lang="fr-FR" sz="1800" i="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état des lieux du sexisme en France : s’attaquer aux racines du sexisme, HCE, 2024</a:t>
            </a:r>
          </a:p>
        </p:txBody>
      </p:sp>
    </p:spTree>
    <p:extLst>
      <p:ext uri="{BB962C8B-B14F-4D97-AF65-F5344CB8AC3E}">
        <p14:creationId xmlns:p14="http://schemas.microsoft.com/office/powerpoint/2010/main" val="3228506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a:extLst>
            <a:ext uri="{FF2B5EF4-FFF2-40B4-BE49-F238E27FC236}">
              <a16:creationId xmlns:a16="http://schemas.microsoft.com/office/drawing/2014/main" id="{8D629D75-8DEE-5AD6-332A-45BAE5B68B1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69E4CA3-EFDD-ADFB-482B-BE516A24E565}"/>
              </a:ext>
            </a:extLst>
          </p:cNvPr>
          <p:cNvSpPr>
            <a:spLocks noGrp="1"/>
          </p:cNvSpPr>
          <p:nvPr>
            <p:ph type="title"/>
          </p:nvPr>
        </p:nvSpPr>
        <p:spPr/>
        <p:txBody>
          <a:bodyPr/>
          <a:lstStyle/>
          <a:p>
            <a:pPr algn="ctr"/>
            <a:r>
              <a:rPr lang="fr-FR"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De l’idéologie au passage à la violence</a:t>
            </a:r>
          </a:p>
        </p:txBody>
      </p:sp>
      <p:sp>
        <p:nvSpPr>
          <p:cNvPr id="3" name="Espace réservé du contenu 2">
            <a:extLst>
              <a:ext uri="{FF2B5EF4-FFF2-40B4-BE49-F238E27FC236}">
                <a16:creationId xmlns:a16="http://schemas.microsoft.com/office/drawing/2014/main" id="{5DDAE7A1-13FD-E74B-2D9E-59CFFCFF2A1B}"/>
              </a:ext>
            </a:extLst>
          </p:cNvPr>
          <p:cNvSpPr>
            <a:spLocks noGrp="1"/>
          </p:cNvSpPr>
          <p:nvPr>
            <p:ph idx="1"/>
          </p:nvPr>
        </p:nvSpPr>
        <p:spPr>
          <a:xfrm>
            <a:off x="838200" y="1690688"/>
            <a:ext cx="10515600" cy="4848446"/>
          </a:xfrm>
        </p:spPr>
        <p:txBody>
          <a:bodyPr>
            <a:normAutofit lnSpcReduction="10000"/>
          </a:bodyPr>
          <a:lstStyle/>
          <a:p>
            <a:pPr marL="0" indent="0">
              <a:buNone/>
            </a:pPr>
            <a:r>
              <a:rPr lang="fr-FR" sz="3200" dirty="0">
                <a:latin typeface="Calibri" panose="020F0502020204030204" pitchFamily="34" charset="0"/>
                <a:ea typeface="Calibri" panose="020F0502020204030204" pitchFamily="34" charset="0"/>
                <a:cs typeface="Calibri" panose="020F0502020204030204" pitchFamily="34" charset="0"/>
              </a:rPr>
              <a:t>André Fourquet</a:t>
            </a:r>
          </a:p>
          <a:p>
            <a:pPr marL="0" indent="0">
              <a:buNone/>
            </a:pPr>
            <a:r>
              <a:rPr lang="fr-FR" sz="3200"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fr-FR" sz="3200" dirty="0">
                <a:latin typeface="Calibri" panose="020F0502020204030204" pitchFamily="34" charset="0"/>
                <a:ea typeface="Calibri" panose="020F0502020204030204" pitchFamily="34" charset="0"/>
                <a:cs typeface="Calibri" panose="020F0502020204030204" pitchFamily="34" charset="0"/>
              </a:rPr>
              <a:t>Marc Lépine</a:t>
            </a:r>
          </a:p>
          <a:p>
            <a:pPr marL="0" indent="0">
              <a:buNone/>
            </a:pPr>
            <a:r>
              <a:rPr lang="fr-FR" sz="3200"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fr-FR" sz="3200" dirty="0">
                <a:latin typeface="Calibri" panose="020F0502020204030204" pitchFamily="34" charset="0"/>
                <a:ea typeface="Calibri" panose="020F0502020204030204" pitchFamily="34" charset="0"/>
                <a:cs typeface="Calibri" panose="020F0502020204030204" pitchFamily="34" charset="0"/>
              </a:rPr>
              <a:t>Caractérisation en infraction liée au terrorisme</a:t>
            </a:r>
          </a:p>
          <a:p>
            <a:pPr marL="0" indent="0">
              <a:buNone/>
            </a:pPr>
            <a:r>
              <a:rPr lang="fr-FR" sz="3200"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fr-FR" sz="3200" dirty="0">
                <a:latin typeface="Calibri" panose="020F0502020204030204" pitchFamily="34" charset="0"/>
                <a:ea typeface="Calibri" panose="020F0502020204030204" pitchFamily="34" charset="0"/>
                <a:cs typeface="Calibri" panose="020F0502020204030204" pitchFamily="34" charset="0"/>
              </a:rPr>
              <a:t>Mickaël </a:t>
            </a:r>
            <a:r>
              <a:rPr lang="fr-FR" sz="3200" dirty="0" err="1">
                <a:latin typeface="Calibri" panose="020F0502020204030204" pitchFamily="34" charset="0"/>
                <a:ea typeface="Calibri" panose="020F0502020204030204" pitchFamily="34" charset="0"/>
                <a:cs typeface="Calibri" panose="020F0502020204030204" pitchFamily="34" charset="0"/>
              </a:rPr>
              <a:t>Philetas</a:t>
            </a:r>
            <a:endParaRPr lang="fr-FR" sz="3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sz="3200"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fr-FR" sz="3200" dirty="0">
                <a:latin typeface="Calibri" panose="020F0502020204030204" pitchFamily="34" charset="0"/>
                <a:ea typeface="Calibri" panose="020F0502020204030204" pitchFamily="34" charset="0"/>
                <a:cs typeface="Calibri" panose="020F0502020204030204" pitchFamily="34" charset="0"/>
              </a:rPr>
              <a:t>Quid des violences conjugales ?</a:t>
            </a:r>
          </a:p>
        </p:txBody>
      </p:sp>
    </p:spTree>
    <p:extLst>
      <p:ext uri="{BB962C8B-B14F-4D97-AF65-F5344CB8AC3E}">
        <p14:creationId xmlns:p14="http://schemas.microsoft.com/office/powerpoint/2010/main" val="2448925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a:extLst>
            <a:ext uri="{FF2B5EF4-FFF2-40B4-BE49-F238E27FC236}">
              <a16:creationId xmlns:a16="http://schemas.microsoft.com/office/drawing/2014/main" id="{7B425C14-6428-455F-E1D0-9AC1A96DFD8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2EFB7BE-7F27-16E8-CF15-A397909D74D9}"/>
              </a:ext>
            </a:extLst>
          </p:cNvPr>
          <p:cNvSpPr>
            <a:spLocks noGrp="1"/>
          </p:cNvSpPr>
          <p:nvPr>
            <p:ph type="title"/>
          </p:nvPr>
        </p:nvSpPr>
        <p:spPr/>
        <p:txBody>
          <a:bodyPr/>
          <a:lstStyle/>
          <a:p>
            <a:pPr algn="ctr"/>
            <a:r>
              <a:rPr lang="fr-FR"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Trouble de personnalité paranoïaque</a:t>
            </a:r>
            <a:br>
              <a:rPr lang="fr-FR"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16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(DSM-5)</a:t>
            </a:r>
          </a:p>
        </p:txBody>
      </p:sp>
      <p:sp>
        <p:nvSpPr>
          <p:cNvPr id="3" name="Espace réservé du contenu 2">
            <a:extLst>
              <a:ext uri="{FF2B5EF4-FFF2-40B4-BE49-F238E27FC236}">
                <a16:creationId xmlns:a16="http://schemas.microsoft.com/office/drawing/2014/main" id="{03EE69A9-D9F3-FCA6-F56A-0E5C969F902A}"/>
              </a:ext>
            </a:extLst>
          </p:cNvPr>
          <p:cNvSpPr>
            <a:spLocks noGrp="1"/>
          </p:cNvSpPr>
          <p:nvPr>
            <p:ph idx="1"/>
          </p:nvPr>
        </p:nvSpPr>
        <p:spPr>
          <a:xfrm>
            <a:off x="838200" y="1690688"/>
            <a:ext cx="10515600" cy="4848446"/>
          </a:xfrm>
        </p:spPr>
        <p:txBody>
          <a:bodyPr>
            <a:noAutofit/>
          </a:bodyPr>
          <a:lstStyle/>
          <a:p>
            <a:pPr>
              <a:buFontTx/>
              <a:buChar char="-"/>
            </a:pPr>
            <a:r>
              <a:rPr lang="fr-FR" sz="2400" dirty="0">
                <a:latin typeface="Calibri" panose="020F0502020204030204" pitchFamily="34" charset="0"/>
                <a:ea typeface="Calibri" panose="020F0502020204030204" pitchFamily="34" charset="0"/>
                <a:cs typeface="Calibri" panose="020F0502020204030204" pitchFamily="34" charset="0"/>
              </a:rPr>
              <a:t>Mode général de méfiance et de suspicion, intentions des autres interprétées comme malveillantes</a:t>
            </a:r>
          </a:p>
          <a:p>
            <a:pPr>
              <a:buFontTx/>
              <a:buChar char="-"/>
            </a:pPr>
            <a:r>
              <a:rPr lang="fr-FR" sz="2400" dirty="0">
                <a:latin typeface="Calibri" panose="020F0502020204030204" pitchFamily="34" charset="0"/>
                <a:ea typeface="Calibri" panose="020F0502020204030204" pitchFamily="34" charset="0"/>
                <a:cs typeface="Calibri" panose="020F0502020204030204" pitchFamily="34" charset="0"/>
              </a:rPr>
              <a:t>Soupçons, impression d’être exploité, trompé</a:t>
            </a:r>
          </a:p>
          <a:p>
            <a:pPr>
              <a:buFontTx/>
              <a:buChar char="-"/>
            </a:pPr>
            <a:r>
              <a:rPr lang="fr-FR" sz="2400" dirty="0">
                <a:latin typeface="Calibri" panose="020F0502020204030204" pitchFamily="34" charset="0"/>
                <a:ea typeface="Calibri" panose="020F0502020204030204" pitchFamily="34" charset="0"/>
                <a:cs typeface="Calibri" panose="020F0502020204030204" pitchFamily="34" charset="0"/>
              </a:rPr>
              <a:t>Préoccupations autour de doutes sur la loyauté ou la fidélité de son entourage</a:t>
            </a:r>
          </a:p>
          <a:p>
            <a:pPr>
              <a:buFontTx/>
              <a:buChar char="-"/>
            </a:pPr>
            <a:r>
              <a:rPr lang="fr-FR" sz="2400" dirty="0">
                <a:latin typeface="Calibri" panose="020F0502020204030204" pitchFamily="34" charset="0"/>
                <a:ea typeface="Calibri" panose="020F0502020204030204" pitchFamily="34" charset="0"/>
                <a:cs typeface="Calibri" panose="020F0502020204030204" pitchFamily="34" charset="0"/>
              </a:rPr>
              <a:t>Réticence à se confier par crainte que les informations soient utilisées contre soi</a:t>
            </a:r>
          </a:p>
          <a:p>
            <a:pPr>
              <a:buFontTx/>
              <a:buChar char="-"/>
            </a:pPr>
            <a:r>
              <a:rPr lang="fr-FR"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Significations cachées humiliantes, menaçantes </a:t>
            </a:r>
            <a:r>
              <a:rPr lang="fr-FR" sz="2400" dirty="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ds</a:t>
            </a:r>
            <a:r>
              <a:rPr lang="fr-FR"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les événements bienveillants</a:t>
            </a:r>
          </a:p>
          <a:p>
            <a:pPr>
              <a:buFontTx/>
              <a:buChar char="-"/>
            </a:pPr>
            <a:r>
              <a:rPr lang="fr-FR"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Rancune durable</a:t>
            </a:r>
          </a:p>
          <a:p>
            <a:pPr>
              <a:buFontTx/>
              <a:buChar char="-"/>
            </a:pPr>
            <a:r>
              <a:rPr lang="fr-FR"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Perception d’attaques contre sa réputation ou son honneur, non visibles pour les autres, contre-attaques de colère</a:t>
            </a:r>
          </a:p>
          <a:p>
            <a:pPr>
              <a:buFontTx/>
              <a:buChar char="-"/>
            </a:pPr>
            <a:r>
              <a:rPr lang="fr-FR"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Doutes récurrents et injustifiés sur la fidélité de son partenaire</a:t>
            </a:r>
          </a:p>
          <a:p>
            <a:pPr marL="0" indent="0">
              <a:buNone/>
            </a:pPr>
            <a:r>
              <a:rPr lang="fr-FR" sz="1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American </a:t>
            </a:r>
            <a:r>
              <a:rPr lang="fr-FR" sz="1400" dirty="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psychiatric</a:t>
            </a:r>
            <a:r>
              <a:rPr lang="fr-FR" sz="1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association. 2016. DSM-5 : manuel diagnostique et statistique des troubles mentaux.</a:t>
            </a:r>
          </a:p>
        </p:txBody>
      </p:sp>
    </p:spTree>
    <p:extLst>
      <p:ext uri="{BB962C8B-B14F-4D97-AF65-F5344CB8AC3E}">
        <p14:creationId xmlns:p14="http://schemas.microsoft.com/office/powerpoint/2010/main" val="3110521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a:extLst>
            <a:ext uri="{FF2B5EF4-FFF2-40B4-BE49-F238E27FC236}">
              <a16:creationId xmlns:a16="http://schemas.microsoft.com/office/drawing/2014/main" id="{F6AC50C3-32E8-CB7B-B3BC-E586B6216B5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32A2318-C206-1D3F-4A9D-E1836EFF7426}"/>
              </a:ext>
            </a:extLst>
          </p:cNvPr>
          <p:cNvSpPr>
            <a:spLocks noGrp="1"/>
          </p:cNvSpPr>
          <p:nvPr>
            <p:ph type="title"/>
          </p:nvPr>
        </p:nvSpPr>
        <p:spPr/>
        <p:txBody>
          <a:bodyPr/>
          <a:lstStyle/>
          <a:p>
            <a:pPr algn="ctr"/>
            <a:r>
              <a:rPr lang="fr-FR"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Trouble de personnalité narcissique</a:t>
            </a:r>
            <a:br>
              <a:rPr lang="fr-FR"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20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(DSM-5)</a:t>
            </a:r>
          </a:p>
        </p:txBody>
      </p:sp>
      <p:sp>
        <p:nvSpPr>
          <p:cNvPr id="3" name="Espace réservé du contenu 2">
            <a:extLst>
              <a:ext uri="{FF2B5EF4-FFF2-40B4-BE49-F238E27FC236}">
                <a16:creationId xmlns:a16="http://schemas.microsoft.com/office/drawing/2014/main" id="{E0ADA454-2527-B363-572B-8D7C7E3A8F6B}"/>
              </a:ext>
            </a:extLst>
          </p:cNvPr>
          <p:cNvSpPr>
            <a:spLocks noGrp="1"/>
          </p:cNvSpPr>
          <p:nvPr>
            <p:ph idx="1"/>
          </p:nvPr>
        </p:nvSpPr>
        <p:spPr>
          <a:xfrm>
            <a:off x="838200" y="1690688"/>
            <a:ext cx="10515600" cy="5167312"/>
          </a:xfrm>
        </p:spPr>
        <p:txBody>
          <a:bodyPr>
            <a:noAutofit/>
          </a:bodyPr>
          <a:lstStyle/>
          <a:p>
            <a:pPr>
              <a:buFontTx/>
              <a:buChar char="-"/>
            </a:pPr>
            <a:r>
              <a:rPr lang="fr-FR"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Appréciation de soi exagérée, grandiosité, sentiment d’être meilleur, condescendance</a:t>
            </a:r>
          </a:p>
          <a:p>
            <a:pPr>
              <a:buFontTx/>
              <a:buChar char="-"/>
            </a:pPr>
            <a:r>
              <a:rPr lang="fr-FR"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Se voir comme </a:t>
            </a:r>
            <a:r>
              <a:rPr lang="fr-FR" dirty="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qqun</a:t>
            </a:r>
            <a:r>
              <a:rPr lang="fr-FR"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d’exceptionnel, ou de dévalué du fait que l’on n’aurait pas tout ce qui nous est dû</a:t>
            </a:r>
          </a:p>
          <a:p>
            <a:pPr>
              <a:buFontTx/>
              <a:buChar char="-"/>
            </a:pPr>
            <a:r>
              <a:rPr lang="fr-FR"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Empathie : considération de la perspective émotionnelle d’autrui que quand elle est pertinente pour soi</a:t>
            </a:r>
          </a:p>
          <a:p>
            <a:pPr>
              <a:buFontTx/>
              <a:buChar char="-"/>
            </a:pPr>
            <a:r>
              <a:rPr lang="fr-FR"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Intimité : relations superficielles, servant à réguler l’estime de soi, réciprocité limitée, prédominance du besoin d’un avantage personnel</a:t>
            </a:r>
          </a:p>
          <a:p>
            <a:pPr>
              <a:buFontTx/>
              <a:buChar char="-"/>
            </a:pPr>
            <a:r>
              <a:rPr lang="fr-FR"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Tentatives excessives de centrer l’attention sur soi, recherche de l’admiration d’autrui</a:t>
            </a:r>
          </a:p>
          <a:p>
            <a:pPr marL="0" indent="0">
              <a:buNone/>
            </a:pPr>
            <a:r>
              <a:rPr lang="fr-FR" sz="1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American </a:t>
            </a:r>
            <a:r>
              <a:rPr lang="fr-FR" sz="1400" dirty="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psychiatric</a:t>
            </a:r>
            <a:r>
              <a:rPr lang="fr-FR" sz="1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association. 2016. DSM-5 : manuel diagnostique et statistique des troubles mentaux.</a:t>
            </a:r>
          </a:p>
          <a:p>
            <a:pPr marL="0" indent="0">
              <a:buNone/>
            </a:pPr>
            <a:endParaRPr lang="fr-FR"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fr-FR"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fr-FR"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DSM-5</a:t>
            </a:r>
          </a:p>
        </p:txBody>
      </p:sp>
    </p:spTree>
    <p:extLst>
      <p:ext uri="{BB962C8B-B14F-4D97-AF65-F5344CB8AC3E}">
        <p14:creationId xmlns:p14="http://schemas.microsoft.com/office/powerpoint/2010/main" val="145330845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CRESAM PPT Aziga BILLOT</Template>
  <TotalTime>16219</TotalTime>
  <Words>1314</Words>
  <Application>Microsoft Office PowerPoint</Application>
  <PresentationFormat>Grand écran</PresentationFormat>
  <Paragraphs>180</Paragraphs>
  <Slides>16</Slides>
  <Notes>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Aptos</vt:lpstr>
      <vt:lpstr>Aptos Display</vt:lpstr>
      <vt:lpstr>Arial</vt:lpstr>
      <vt:lpstr>Calibri</vt:lpstr>
      <vt:lpstr>Times New Roman</vt:lpstr>
      <vt:lpstr>Thème Office</vt:lpstr>
      <vt:lpstr>Présentation PowerPoint</vt:lpstr>
      <vt:lpstr>Le masculinisme n’est pas une pathologie psychiatrique</vt:lpstr>
      <vt:lpstr>Des symptômes en forme d’idées masculinistes</vt:lpstr>
      <vt:lpstr>Des symptômes en forme d’idées masculinistes</vt:lpstr>
      <vt:lpstr> Définitions </vt:lpstr>
      <vt:lpstr>Etat des lieux du sexisme en France Rapport du HCE 2024</vt:lpstr>
      <vt:lpstr>De l’idéologie au passage à la violence</vt:lpstr>
      <vt:lpstr>Trouble de personnalité paranoïaque (DSM-5)</vt:lpstr>
      <vt:lpstr>Trouble de personnalité narcissique (DSM-5)</vt:lpstr>
      <vt:lpstr> Troubles de personnalité et masculinisme </vt:lpstr>
      <vt:lpstr>LA COMMUNAUTE EMOTIONNELLE </vt:lpstr>
      <vt:lpstr>LA COMMUNAUTE EMOTIONNELLE </vt:lpstr>
      <vt:lpstr>CE QUI FAIT LA RADICALITÉ </vt:lpstr>
      <vt:lpstr>QU’EST-CE QU’ON FAIT</vt:lpstr>
      <vt:lpstr>BIBLIOGRAPHIE</vt:lpstr>
      <vt:lpstr>BIBLIOGRAPHIE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DANGEROSITE</dc:title>
  <dc:creator>Az B</dc:creator>
  <cp:lastModifiedBy>Az B</cp:lastModifiedBy>
  <cp:revision>28</cp:revision>
  <dcterms:created xsi:type="dcterms:W3CDTF">2023-07-19T17:40:30Z</dcterms:created>
  <dcterms:modified xsi:type="dcterms:W3CDTF">2025-11-23T09:57:33Z</dcterms:modified>
</cp:coreProperties>
</file>